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7"/>
  </p:notesMasterIdLst>
  <p:sldIdLst>
    <p:sldId id="348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</p:sldIdLst>
  <p:sldSz cx="9144000" cy="6858000" type="screen4x3"/>
  <p:notesSz cx="6858000" cy="9144000"/>
  <p:defaultTextStyle>
    <a:defPPr>
      <a:defRPr lang="ar-BH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9" autoAdjust="0"/>
    <p:restoredTop sz="94638" autoAdjust="0"/>
  </p:normalViewPr>
  <p:slideViewPr>
    <p:cSldViewPr>
      <p:cViewPr varScale="1">
        <p:scale>
          <a:sx n="70" d="100"/>
          <a:sy n="70" d="100"/>
        </p:scale>
        <p:origin x="-4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DEA9AA8-F313-4860-80A0-580C734DD9D1}" type="datetimeFigureOut">
              <a:rPr lang="ar-SA" smtClean="0"/>
              <a:pPr/>
              <a:t>12/07/1439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B7156B-757C-4CA2-B3C4-C61C9EE7487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8AF-0B87-453C-AD83-53996D1306BF}" type="slidenum">
              <a:rPr lang="ar-JO" smtClean="0"/>
              <a:pPr/>
              <a:t>1</a:t>
            </a:fld>
            <a:endParaRPr lang="ar-JO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AC1CA-7161-46AA-A2D9-30CAAE63B96E}" type="datetimeFigureOut">
              <a:rPr lang="ar-BH" smtClean="0"/>
              <a:pPr/>
              <a:t>12/07/1439</a:t>
            </a:fld>
            <a:endParaRPr lang="ar-BH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BH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0ECE9-2271-4273-BF6F-2C50AD562780}" type="slidenum">
              <a:rPr lang="ar-BH" smtClean="0"/>
              <a:pPr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BH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AC1CA-7161-46AA-A2D9-30CAAE63B96E}" type="datetimeFigureOut">
              <a:rPr lang="ar-BH" smtClean="0"/>
              <a:pPr/>
              <a:t>12/07/1439</a:t>
            </a:fld>
            <a:endParaRPr lang="ar-BH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BH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0ECE9-2271-4273-BF6F-2C50AD562780}" type="slidenum">
              <a:rPr lang="ar-BH" smtClean="0"/>
              <a:pPr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BH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AC1CA-7161-46AA-A2D9-30CAAE63B96E}" type="datetimeFigureOut">
              <a:rPr lang="ar-BH" smtClean="0"/>
              <a:pPr/>
              <a:t>12/07/1439</a:t>
            </a:fld>
            <a:endParaRPr lang="ar-BH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BH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0ECE9-2271-4273-BF6F-2C50AD562780}" type="slidenum">
              <a:rPr lang="ar-BH" smtClean="0"/>
              <a:pPr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60CCDF-D1F4-46CE-A330-85DE917ED876}" type="datetimeFigureOut">
              <a:rPr lang="ar-JO" smtClean="0"/>
              <a:pPr/>
              <a:t>12/07/1439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359ABC-C027-432A-8007-A60A2E4BB70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BH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AC1CA-7161-46AA-A2D9-30CAAE63B96E}" type="datetimeFigureOut">
              <a:rPr lang="ar-BH" smtClean="0"/>
              <a:pPr/>
              <a:t>12/07/1439</a:t>
            </a:fld>
            <a:endParaRPr lang="ar-BH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BH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0ECE9-2271-4273-BF6F-2C50AD562780}" type="slidenum">
              <a:rPr lang="ar-BH" smtClean="0"/>
              <a:pPr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AC1CA-7161-46AA-A2D9-30CAAE63B96E}" type="datetimeFigureOut">
              <a:rPr lang="ar-BH" smtClean="0"/>
              <a:pPr/>
              <a:t>12/07/1439</a:t>
            </a:fld>
            <a:endParaRPr lang="ar-BH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BH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0ECE9-2271-4273-BF6F-2C50AD562780}" type="slidenum">
              <a:rPr lang="ar-BH" smtClean="0"/>
              <a:pPr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BH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BH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AC1CA-7161-46AA-A2D9-30CAAE63B96E}" type="datetimeFigureOut">
              <a:rPr lang="ar-BH" smtClean="0"/>
              <a:pPr/>
              <a:t>12/07/1439</a:t>
            </a:fld>
            <a:endParaRPr lang="ar-BH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BH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0ECE9-2271-4273-BF6F-2C50AD562780}" type="slidenum">
              <a:rPr lang="ar-BH" smtClean="0"/>
              <a:pPr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BH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BH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AC1CA-7161-46AA-A2D9-30CAAE63B96E}" type="datetimeFigureOut">
              <a:rPr lang="ar-BH" smtClean="0"/>
              <a:pPr/>
              <a:t>12/07/1439</a:t>
            </a:fld>
            <a:endParaRPr lang="ar-BH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BH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0ECE9-2271-4273-BF6F-2C50AD562780}" type="slidenum">
              <a:rPr lang="ar-BH" smtClean="0"/>
              <a:pPr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AC1CA-7161-46AA-A2D9-30CAAE63B96E}" type="datetimeFigureOut">
              <a:rPr lang="ar-BH" smtClean="0"/>
              <a:pPr/>
              <a:t>12/07/1439</a:t>
            </a:fld>
            <a:endParaRPr lang="ar-BH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BH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0ECE9-2271-4273-BF6F-2C50AD562780}" type="slidenum">
              <a:rPr lang="ar-BH" smtClean="0"/>
              <a:pPr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AC1CA-7161-46AA-A2D9-30CAAE63B96E}" type="datetimeFigureOut">
              <a:rPr lang="ar-BH" smtClean="0"/>
              <a:pPr/>
              <a:t>12/07/1439</a:t>
            </a:fld>
            <a:endParaRPr lang="ar-BH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BH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0ECE9-2271-4273-BF6F-2C50AD562780}" type="slidenum">
              <a:rPr lang="ar-BH" smtClean="0"/>
              <a:pPr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BH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AC1CA-7161-46AA-A2D9-30CAAE63B96E}" type="datetimeFigureOut">
              <a:rPr lang="ar-BH" smtClean="0"/>
              <a:pPr/>
              <a:t>12/07/1439</a:t>
            </a:fld>
            <a:endParaRPr lang="ar-BH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BH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0ECE9-2271-4273-BF6F-2C50AD562780}" type="slidenum">
              <a:rPr lang="ar-BH" smtClean="0"/>
              <a:pPr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BH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الرمز لإضافة صورة</a:t>
            </a:r>
            <a:endParaRPr lang="ar-BH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2AC1CA-7161-46AA-A2D9-30CAAE63B96E}" type="datetimeFigureOut">
              <a:rPr lang="ar-BH" smtClean="0"/>
              <a:pPr/>
              <a:t>12/07/1439</a:t>
            </a:fld>
            <a:endParaRPr lang="ar-BH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ar-BH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0ECE9-2271-4273-BF6F-2C50AD562780}" type="slidenum">
              <a:rPr lang="ar-BH" smtClean="0"/>
              <a:pPr/>
              <a:t>‹#›</a:t>
            </a:fld>
            <a:endParaRPr lang="ar-B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chemeClr val="bg1">
                <a:alpha val="0"/>
              </a:schemeClr>
            </a:gs>
            <a:gs pos="82000">
              <a:srgbClr val="F0EBD5"/>
            </a:gs>
            <a:gs pos="100000">
              <a:srgbClr val="D1C39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 descr="خط الثلث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071538" y="6000768"/>
            <a:ext cx="3000396" cy="857232"/>
          </a:xfrm>
          <a:prstGeom prst="rect">
            <a:avLst/>
          </a:prstGeom>
        </p:spPr>
      </p:pic>
      <p:pic>
        <p:nvPicPr>
          <p:cNvPr id="23" name="صورة 22" descr="الشعار بخط الثلث جميييييييييييل وجديد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50860" y="5715016"/>
            <a:ext cx="949240" cy="1107635"/>
          </a:xfrm>
          <a:prstGeom prst="rect">
            <a:avLst/>
          </a:prstGeom>
        </p:spPr>
      </p:pic>
      <p:cxnSp>
        <p:nvCxnSpPr>
          <p:cNvPr id="1029" name="AutoShape 5"/>
          <p:cNvCxnSpPr>
            <a:cxnSpLocks noChangeShapeType="1"/>
          </p:cNvCxnSpPr>
          <p:nvPr userDrawn="1"/>
        </p:nvCxnSpPr>
        <p:spPr bwMode="auto">
          <a:xfrm rot="5400000">
            <a:off x="-896976" y="4460882"/>
            <a:ext cx="2071702" cy="7938"/>
          </a:xfrm>
          <a:prstGeom prst="straightConnector1">
            <a:avLst/>
          </a:prstGeom>
          <a:noFill/>
          <a:ln w="127000">
            <a:solidFill>
              <a:srgbClr val="C00000"/>
            </a:solidFill>
            <a:round/>
            <a:headEnd/>
            <a:tailEnd/>
          </a:ln>
          <a:effectLst/>
        </p:spPr>
      </p:cxnSp>
      <p:cxnSp>
        <p:nvCxnSpPr>
          <p:cNvPr id="1030" name="AutoShape 6"/>
          <p:cNvCxnSpPr>
            <a:cxnSpLocks noChangeShapeType="1"/>
          </p:cNvCxnSpPr>
          <p:nvPr userDrawn="1"/>
        </p:nvCxnSpPr>
        <p:spPr bwMode="auto">
          <a:xfrm rot="5400000">
            <a:off x="-1223" y="3207939"/>
            <a:ext cx="273052" cy="794"/>
          </a:xfrm>
          <a:prstGeom prst="straightConnector1">
            <a:avLst/>
          </a:prstGeom>
          <a:noFill/>
          <a:ln w="12700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BH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224136"/>
          </a:xfrm>
        </p:spPr>
        <p:txBody>
          <a:bodyPr>
            <a:normAutofit/>
          </a:bodyPr>
          <a:lstStyle/>
          <a:p>
            <a:r>
              <a:rPr lang="ar-JO" sz="4500" dirty="0" smtClean="0"/>
              <a:t>محاضرة :مدخل معلوماتي إلى عالم الاسر</a:t>
            </a:r>
            <a:endParaRPr lang="ar-JO" sz="45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87624" y="2996952"/>
            <a:ext cx="6688832" cy="2160240"/>
          </a:xfrm>
        </p:spPr>
        <p:txBody>
          <a:bodyPr>
            <a:normAutofit lnSpcReduction="10000"/>
          </a:bodyPr>
          <a:lstStyle/>
          <a:p>
            <a:r>
              <a:rPr lang="ar-JO" dirty="0" smtClean="0"/>
              <a:t>تقديم : م.مازن ملصة</a:t>
            </a:r>
          </a:p>
          <a:p>
            <a:r>
              <a:rPr lang="ar-JO" dirty="0" smtClean="0"/>
              <a:t>28/3/2018</a:t>
            </a:r>
          </a:p>
          <a:p>
            <a:r>
              <a:rPr lang="ar-JO" dirty="0" smtClean="0"/>
              <a:t>ضمن برنامج محاضرات الدبلوم المكثف في دراسات الأسرى الفلسطينيين</a:t>
            </a:r>
            <a:endParaRPr lang="ar-JO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السلاح للمواجهة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الثقة بالله </a:t>
            </a:r>
            <a:r>
              <a:rPr lang="ar-JO" dirty="0" err="1" smtClean="0"/>
              <a:t>اولا</a:t>
            </a:r>
            <a:r>
              <a:rPr lang="ar-JO" dirty="0" smtClean="0"/>
              <a:t> ثم بالنفس ثم برفقاء المقاومة</a:t>
            </a:r>
          </a:p>
          <a:p>
            <a:r>
              <a:rPr lang="ar-JO" dirty="0" smtClean="0"/>
              <a:t>القاعدة </a:t>
            </a:r>
            <a:r>
              <a:rPr lang="ar-JO" dirty="0" err="1" smtClean="0"/>
              <a:t>ان</a:t>
            </a:r>
            <a:r>
              <a:rPr lang="ar-JO" dirty="0" smtClean="0"/>
              <a:t> المحقق يكذب</a:t>
            </a:r>
          </a:p>
          <a:p>
            <a:r>
              <a:rPr lang="ar-JO" dirty="0" smtClean="0"/>
              <a:t>الرغبة في الانتصار وعدم تسجيل نقطة سلبية في تاريخ حياتي</a:t>
            </a:r>
          </a:p>
          <a:p>
            <a:r>
              <a:rPr lang="ar-JO" dirty="0" smtClean="0"/>
              <a:t>المعلومة على قدر الحاجة</a:t>
            </a:r>
            <a:endParaRPr lang="ar-JO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غرف العار (العصافير)/1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JO" sz="1600" dirty="0" smtClean="0"/>
              <a:t>اختراع احد الجواسيس في الثمانينات ويدعى </a:t>
            </a:r>
            <a:r>
              <a:rPr lang="ar-JO" sz="1600" dirty="0" err="1" smtClean="0"/>
              <a:t>عبدالحميد</a:t>
            </a:r>
            <a:r>
              <a:rPr lang="ar-JO" sz="1600" dirty="0" smtClean="0"/>
              <a:t> </a:t>
            </a:r>
            <a:r>
              <a:rPr lang="ar-JO" sz="1600" dirty="0" err="1" smtClean="0"/>
              <a:t>الرجوب</a:t>
            </a:r>
            <a:endParaRPr lang="ar-JO" sz="1600" dirty="0" smtClean="0"/>
          </a:p>
          <a:p>
            <a:pPr lvl="0"/>
            <a:r>
              <a:rPr lang="ar-SA" sz="1600" dirty="0" smtClean="0"/>
              <a:t>هي اختراع احد </a:t>
            </a:r>
            <a:r>
              <a:rPr lang="ar-SA" sz="1600" dirty="0" err="1" smtClean="0"/>
              <a:t>الاجواسيس</a:t>
            </a:r>
            <a:r>
              <a:rPr lang="ar-SA" sz="1600" dirty="0" smtClean="0"/>
              <a:t> من الثمانينات ويدعى </a:t>
            </a:r>
            <a:r>
              <a:rPr lang="ar-SA" sz="1600" dirty="0" err="1" smtClean="0"/>
              <a:t>عبدالحميد</a:t>
            </a:r>
            <a:r>
              <a:rPr lang="ar-SA" sz="1600" dirty="0" smtClean="0"/>
              <a:t> </a:t>
            </a:r>
            <a:r>
              <a:rPr lang="ar-SA" sz="1600" dirty="0" err="1" smtClean="0"/>
              <a:t>الرجوب</a:t>
            </a:r>
            <a:r>
              <a:rPr lang="ar-SA" sz="1600" dirty="0" smtClean="0"/>
              <a:t> </a:t>
            </a:r>
            <a:endParaRPr lang="en-US" sz="1600" dirty="0" smtClean="0"/>
          </a:p>
          <a:p>
            <a:pPr lvl="0"/>
            <a:r>
              <a:rPr lang="ar-SA" sz="1600" dirty="0" smtClean="0"/>
              <a:t>يتم </a:t>
            </a:r>
            <a:r>
              <a:rPr lang="ar-SA" sz="1600" dirty="0" err="1" smtClean="0"/>
              <a:t>اولا</a:t>
            </a:r>
            <a:r>
              <a:rPr lang="ar-SA" sz="1600" dirty="0" smtClean="0"/>
              <a:t> خلال زنازين التحقيق </a:t>
            </a:r>
            <a:r>
              <a:rPr lang="ar-SA" sz="1600" dirty="0" err="1" smtClean="0"/>
              <a:t>ارسال</a:t>
            </a:r>
            <a:r>
              <a:rPr lang="ar-SA" sz="1600" dirty="0" smtClean="0"/>
              <a:t> جواسيس بشكل فردي يتم تعمد كشف البعض منهم</a:t>
            </a:r>
            <a:endParaRPr lang="en-US" sz="1600" dirty="0" smtClean="0"/>
          </a:p>
          <a:p>
            <a:pPr lvl="0"/>
            <a:r>
              <a:rPr lang="ar-SA" sz="1600" dirty="0" smtClean="0"/>
              <a:t>يتم </a:t>
            </a:r>
            <a:r>
              <a:rPr lang="ar-SA" sz="1600" dirty="0" err="1" smtClean="0"/>
              <a:t>ارسال</a:t>
            </a:r>
            <a:r>
              <a:rPr lang="ar-SA" sz="1600" dirty="0" smtClean="0"/>
              <a:t> جواسيس في زنازين التحقيق مهمتهم </a:t>
            </a:r>
            <a:r>
              <a:rPr lang="ar-SA" sz="1600" dirty="0" err="1" smtClean="0"/>
              <a:t>ايصال</a:t>
            </a:r>
            <a:r>
              <a:rPr lang="ar-SA" sz="1600" dirty="0" smtClean="0"/>
              <a:t> فكرة </a:t>
            </a:r>
            <a:r>
              <a:rPr lang="ar-SA" sz="1600" dirty="0" err="1" smtClean="0"/>
              <a:t>للاسير</a:t>
            </a:r>
            <a:r>
              <a:rPr lang="ar-SA" sz="1600" dirty="0" smtClean="0"/>
              <a:t> بأنه عندما يبصم ويأخذ </a:t>
            </a:r>
            <a:r>
              <a:rPr lang="ar-SA" sz="1600" dirty="0" err="1" smtClean="0"/>
              <a:t>الامانات</a:t>
            </a:r>
            <a:r>
              <a:rPr lang="ar-SA" sz="1600" dirty="0" smtClean="0"/>
              <a:t> فإنه سينتقل </a:t>
            </a:r>
            <a:r>
              <a:rPr lang="ar-SA" sz="1600" dirty="0" err="1" smtClean="0"/>
              <a:t>الى</a:t>
            </a:r>
            <a:r>
              <a:rPr lang="ar-SA" sz="1600" dirty="0" smtClean="0"/>
              <a:t> السجن وهذا ما يتم بالفعل حيث ينتقل </a:t>
            </a:r>
            <a:r>
              <a:rPr lang="ar-SA" sz="1600" dirty="0" err="1" smtClean="0"/>
              <a:t>الاسير</a:t>
            </a:r>
            <a:r>
              <a:rPr lang="ar-SA" sz="1600" dirty="0" smtClean="0"/>
              <a:t> </a:t>
            </a:r>
            <a:r>
              <a:rPr lang="ar-SA" sz="1600" dirty="0" err="1" smtClean="0"/>
              <a:t>الى</a:t>
            </a:r>
            <a:r>
              <a:rPr lang="ar-SA" sz="1600" dirty="0" smtClean="0"/>
              <a:t> غرف العار وهو يظن انه انتقل </a:t>
            </a:r>
            <a:r>
              <a:rPr lang="ar-SA" sz="1600" dirty="0" err="1" smtClean="0"/>
              <a:t>الى</a:t>
            </a:r>
            <a:r>
              <a:rPr lang="ar-SA" sz="1600" dirty="0" smtClean="0"/>
              <a:t> السجن الحقيقي بين </a:t>
            </a:r>
            <a:r>
              <a:rPr lang="ar-SA" sz="1600" dirty="0" err="1" smtClean="0"/>
              <a:t>اخوانه</a:t>
            </a:r>
            <a:endParaRPr lang="en-US" sz="1600" dirty="0" smtClean="0"/>
          </a:p>
          <a:p>
            <a:pPr lvl="0"/>
            <a:r>
              <a:rPr lang="ar-SA" sz="1600" dirty="0" smtClean="0"/>
              <a:t>يتم تصميم غرف العار بنفس شكل السجن من حيث المبنى ومن حيث التنظيم الداخلي</a:t>
            </a:r>
            <a:endParaRPr lang="en-US" sz="1600" dirty="0" smtClean="0"/>
          </a:p>
          <a:p>
            <a:pPr lvl="0"/>
            <a:r>
              <a:rPr lang="ar-SA" sz="1600" dirty="0" smtClean="0"/>
              <a:t>يتم </a:t>
            </a:r>
            <a:r>
              <a:rPr lang="ar-SA" sz="1600" dirty="0" err="1" smtClean="0"/>
              <a:t>ارسال</a:t>
            </a:r>
            <a:r>
              <a:rPr lang="ar-SA" sz="1600" dirty="0" smtClean="0"/>
              <a:t> جواسيس يحملون نفس الفكر </a:t>
            </a:r>
            <a:r>
              <a:rPr lang="ar-SA" sz="1600" dirty="0" err="1" smtClean="0"/>
              <a:t>والاتزام</a:t>
            </a:r>
            <a:r>
              <a:rPr lang="ar-SA" sz="1600" dirty="0" smtClean="0"/>
              <a:t> </a:t>
            </a:r>
            <a:r>
              <a:rPr lang="ar-SA" sz="1600" dirty="0" err="1" smtClean="0"/>
              <a:t>الدينى</a:t>
            </a:r>
            <a:r>
              <a:rPr lang="ar-SA" sz="1600" dirty="0" smtClean="0"/>
              <a:t> </a:t>
            </a:r>
            <a:r>
              <a:rPr lang="ar-SA" sz="1600" dirty="0" err="1" smtClean="0"/>
              <a:t>او</a:t>
            </a:r>
            <a:r>
              <a:rPr lang="ar-SA" sz="1600" dirty="0" smtClean="0"/>
              <a:t> الوطني </a:t>
            </a:r>
            <a:r>
              <a:rPr lang="ar-SA" sz="1600" dirty="0" err="1" smtClean="0"/>
              <a:t>او</a:t>
            </a:r>
            <a:r>
              <a:rPr lang="ar-SA" sz="1600" dirty="0" smtClean="0"/>
              <a:t> القومي الظاهري ويتحدثون بنفس اللهجة ويعرفون جغرافيا البلد التي ينتمي لها </a:t>
            </a:r>
            <a:r>
              <a:rPr lang="ar-SA" sz="1600" dirty="0" err="1" smtClean="0"/>
              <a:t>الاسير</a:t>
            </a:r>
            <a:r>
              <a:rPr lang="ar-SA" sz="1600" dirty="0" smtClean="0"/>
              <a:t> ويتقنون تمثيل دور </a:t>
            </a:r>
            <a:r>
              <a:rPr lang="ar-SA" sz="1600" dirty="0" err="1" smtClean="0"/>
              <a:t>الاسير</a:t>
            </a:r>
            <a:r>
              <a:rPr lang="ar-SA" sz="1600" dirty="0" smtClean="0"/>
              <a:t> المجاهد الذي يصوم النهار ويقوم الليل ولديه ثقافة دينية وثورية ويتلو القران ويعطي الدروس </a:t>
            </a:r>
            <a:r>
              <a:rPr lang="ar-SA" sz="1600" dirty="0" err="1" smtClean="0"/>
              <a:t>الامنية</a:t>
            </a:r>
            <a:endParaRPr lang="en-US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غرف العار (العصافير)/2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ar-SA" dirty="0" smtClean="0"/>
              <a:t>مهمة هؤلاء الجواسيس هي انتزاع الاعترافات التي لم يتمكن ضباط المخابرات الصهيونية من انتزاعها خلال جولات التحقيق والتعذيب</a:t>
            </a:r>
            <a:endParaRPr lang="en-US" dirty="0" smtClean="0"/>
          </a:p>
          <a:p>
            <a:pPr lvl="0"/>
            <a:r>
              <a:rPr lang="ar-SA" dirty="0" smtClean="0"/>
              <a:t>يحاول الجواسيس في غرف العار الحصول على المعلومات </a:t>
            </a:r>
            <a:r>
              <a:rPr lang="ar-SA" dirty="0" err="1" smtClean="0"/>
              <a:t>باقناع</a:t>
            </a:r>
            <a:r>
              <a:rPr lang="ar-SA" dirty="0" smtClean="0"/>
              <a:t> </a:t>
            </a:r>
            <a:r>
              <a:rPr lang="ar-SA" dirty="0" err="1" smtClean="0"/>
              <a:t>الاسير</a:t>
            </a:r>
            <a:r>
              <a:rPr lang="ar-SA" dirty="0" smtClean="0"/>
              <a:t> بأن هذه المعلومات التي في حوزته لا بد من معرفتها بالتفصيل منه ومن </a:t>
            </a:r>
            <a:r>
              <a:rPr lang="ar-SA" dirty="0" err="1" smtClean="0"/>
              <a:t>اخوانه</a:t>
            </a:r>
            <a:r>
              <a:rPr lang="ar-SA" dirty="0" smtClean="0"/>
              <a:t> لكشف الثغرة </a:t>
            </a:r>
            <a:r>
              <a:rPr lang="ar-SA" dirty="0" err="1" smtClean="0"/>
              <a:t>الامنية</a:t>
            </a:r>
            <a:r>
              <a:rPr lang="ar-SA" dirty="0" smtClean="0"/>
              <a:t> التي من خلالها استطاع العدو كشف خليتهم وتصفية واعتقال </a:t>
            </a:r>
            <a:r>
              <a:rPr lang="ar-SA" dirty="0" err="1" smtClean="0"/>
              <a:t>اعضائها</a:t>
            </a:r>
            <a:r>
              <a:rPr lang="ar-SA" dirty="0" smtClean="0"/>
              <a:t>،كذلك يقول الجواسيس </a:t>
            </a:r>
            <a:r>
              <a:rPr lang="ar-SA" dirty="0" err="1" smtClean="0"/>
              <a:t>ان</a:t>
            </a:r>
            <a:r>
              <a:rPr lang="ar-SA" dirty="0" smtClean="0"/>
              <a:t> هناك اختراق في خليتكم لذلك لا بد من </a:t>
            </a:r>
            <a:r>
              <a:rPr lang="ar-SA" dirty="0" err="1" smtClean="0"/>
              <a:t>ان</a:t>
            </a:r>
            <a:r>
              <a:rPr lang="ar-SA" dirty="0" smtClean="0"/>
              <a:t> يعطي كل فرد في الخلية كل المعلومات التي لديه لمعرفة العنصر المدسوس،كذلك يقول الجواسيس انه لا بد من </a:t>
            </a:r>
            <a:r>
              <a:rPr lang="ar-SA" dirty="0" err="1" smtClean="0"/>
              <a:t>ان</a:t>
            </a:r>
            <a:r>
              <a:rPr lang="ar-SA" dirty="0" smtClean="0"/>
              <a:t> تكشف لنا مواقع السلاح والذخيرة كي يتم توصيلها </a:t>
            </a:r>
            <a:r>
              <a:rPr lang="ar-SA" dirty="0" err="1" smtClean="0"/>
              <a:t>الى</a:t>
            </a:r>
            <a:r>
              <a:rPr lang="ar-SA" dirty="0" smtClean="0"/>
              <a:t> خلايا </a:t>
            </a:r>
            <a:r>
              <a:rPr lang="ar-SA" dirty="0" err="1" smtClean="0"/>
              <a:t>اخرى</a:t>
            </a:r>
            <a:r>
              <a:rPr lang="ar-SA" dirty="0" smtClean="0"/>
              <a:t> </a:t>
            </a:r>
            <a:r>
              <a:rPr lang="ar-SA" dirty="0" err="1" smtClean="0"/>
              <a:t>لاكمال</a:t>
            </a:r>
            <a:r>
              <a:rPr lang="ar-SA" dirty="0" smtClean="0"/>
              <a:t> المسيرة،كذلك يقولون انه لا بد من </a:t>
            </a:r>
            <a:r>
              <a:rPr lang="ar-SA" dirty="0" err="1" smtClean="0"/>
              <a:t>ان</a:t>
            </a:r>
            <a:r>
              <a:rPr lang="ar-SA" dirty="0" smtClean="0"/>
              <a:t> ترشدنا </a:t>
            </a:r>
            <a:r>
              <a:rPr lang="ar-SA" dirty="0" err="1" smtClean="0"/>
              <a:t>الى</a:t>
            </a:r>
            <a:r>
              <a:rPr lang="ar-SA" dirty="0" smtClean="0"/>
              <a:t> </a:t>
            </a:r>
            <a:r>
              <a:rPr lang="ar-SA" dirty="0" err="1" smtClean="0"/>
              <a:t>اماكن</a:t>
            </a:r>
            <a:r>
              <a:rPr lang="ar-SA" dirty="0" smtClean="0"/>
              <a:t> بقية المجاهدين في الخارج للتواصل معهم وتأمينهم والتعاون معهم.</a:t>
            </a:r>
            <a:endParaRPr lang="en-US" dirty="0" smtClean="0"/>
          </a:p>
          <a:p>
            <a:r>
              <a:rPr lang="ar-SA" dirty="0" smtClean="0"/>
              <a:t>                       الحل:لا تخبر </a:t>
            </a:r>
            <a:r>
              <a:rPr lang="ar-SA" dirty="0" err="1" smtClean="0"/>
              <a:t>اي</a:t>
            </a:r>
            <a:r>
              <a:rPr lang="ar-SA" dirty="0" smtClean="0"/>
              <a:t> </a:t>
            </a:r>
            <a:r>
              <a:rPr lang="ar-SA" dirty="0" err="1" smtClean="0"/>
              <a:t>انسان</a:t>
            </a:r>
            <a:r>
              <a:rPr lang="ar-SA" dirty="0" smtClean="0"/>
              <a:t> على وجه </a:t>
            </a:r>
            <a:r>
              <a:rPr lang="ar-SA" dirty="0" err="1" smtClean="0"/>
              <a:t>الارض</a:t>
            </a:r>
            <a:r>
              <a:rPr lang="ar-SA" dirty="0" smtClean="0"/>
              <a:t> ولو كان </a:t>
            </a:r>
            <a:r>
              <a:rPr lang="ar-SA" dirty="0" err="1" smtClean="0"/>
              <a:t>مسؤولك</a:t>
            </a:r>
            <a:r>
              <a:rPr lang="ar-SA" dirty="0" smtClean="0"/>
              <a:t> </a:t>
            </a:r>
            <a:r>
              <a:rPr lang="ar-SA" dirty="0" err="1" smtClean="0"/>
              <a:t>او</a:t>
            </a:r>
            <a:r>
              <a:rPr lang="ar-SA" dirty="0" smtClean="0"/>
              <a:t> حتى </a:t>
            </a:r>
            <a:r>
              <a:rPr lang="ar-SA" dirty="0" err="1" smtClean="0"/>
              <a:t>ابوك</a:t>
            </a:r>
            <a:r>
              <a:rPr lang="ar-SA" dirty="0" smtClean="0"/>
              <a:t> بأي عمل قمت </a:t>
            </a:r>
            <a:r>
              <a:rPr lang="ar-SA" dirty="0" err="1" smtClean="0"/>
              <a:t>به</a:t>
            </a:r>
            <a:r>
              <a:rPr lang="ar-SA" dirty="0" smtClean="0"/>
              <a:t>    </a:t>
            </a:r>
            <a:r>
              <a:rPr lang="ar-SA" dirty="0" err="1" smtClean="0"/>
              <a:t>واي</a:t>
            </a:r>
            <a:r>
              <a:rPr lang="ar-SA" dirty="0" smtClean="0"/>
              <a:t> شخص يطلب منك ذلك فهو مشبوه.</a:t>
            </a:r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العزل الانفرادي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JO" dirty="0" smtClean="0"/>
              <a:t>اشد عقوبة على </a:t>
            </a:r>
            <a:r>
              <a:rPr lang="ar-JO" dirty="0" err="1" smtClean="0"/>
              <a:t>الاسير</a:t>
            </a:r>
            <a:r>
              <a:rPr lang="ar-JO" dirty="0" smtClean="0"/>
              <a:t> في السجون</a:t>
            </a:r>
          </a:p>
          <a:p>
            <a:r>
              <a:rPr lang="ar-JO" dirty="0" smtClean="0"/>
              <a:t>المنع من الاختلاط ليس فقط العالم الخارجي ولكن بقية </a:t>
            </a:r>
            <a:r>
              <a:rPr lang="ar-JO" dirty="0" err="1" smtClean="0"/>
              <a:t>الاسرى</a:t>
            </a:r>
            <a:r>
              <a:rPr lang="ar-JO" dirty="0" smtClean="0"/>
              <a:t> </a:t>
            </a:r>
          </a:p>
          <a:p>
            <a:r>
              <a:rPr lang="ar-JO" dirty="0" smtClean="0"/>
              <a:t>سجن داخل سجن</a:t>
            </a:r>
          </a:p>
          <a:p>
            <a:r>
              <a:rPr lang="ar-JO" dirty="0" smtClean="0"/>
              <a:t>زنزانة 1.7 متر *2.8 متر</a:t>
            </a:r>
          </a:p>
          <a:p>
            <a:r>
              <a:rPr lang="ar-JO" dirty="0" smtClean="0"/>
              <a:t>يمنع من صلاة العيد والجمعة مع </a:t>
            </a:r>
            <a:r>
              <a:rPr lang="ar-JO" dirty="0" err="1" smtClean="0"/>
              <a:t>الاسرى</a:t>
            </a:r>
            <a:endParaRPr lang="ar-JO" dirty="0" smtClean="0"/>
          </a:p>
          <a:p>
            <a:r>
              <a:rPr lang="ar-JO" dirty="0" smtClean="0"/>
              <a:t>يمنع من الخروج </a:t>
            </a:r>
            <a:r>
              <a:rPr lang="ar-JO" dirty="0" err="1" smtClean="0"/>
              <a:t>الى</a:t>
            </a:r>
            <a:r>
              <a:rPr lang="ar-JO" dirty="0" smtClean="0"/>
              <a:t> الشمس </a:t>
            </a:r>
            <a:r>
              <a:rPr lang="ar-JO" dirty="0" err="1" smtClean="0"/>
              <a:t>الا</a:t>
            </a:r>
            <a:r>
              <a:rPr lang="ar-JO" dirty="0" smtClean="0"/>
              <a:t> ساعة واحدة تحدد بمزاجية ومنفردا</a:t>
            </a:r>
          </a:p>
          <a:p>
            <a:r>
              <a:rPr lang="ar-JO" dirty="0" smtClean="0"/>
              <a:t>المطلب </a:t>
            </a:r>
            <a:r>
              <a:rPr lang="ar-JO" dirty="0" err="1" smtClean="0"/>
              <a:t>الاول</a:t>
            </a:r>
            <a:r>
              <a:rPr lang="ar-JO" dirty="0" smtClean="0"/>
              <a:t> في كل </a:t>
            </a:r>
            <a:r>
              <a:rPr lang="ar-JO" dirty="0" err="1" smtClean="0"/>
              <a:t>اضراب</a:t>
            </a:r>
            <a:r>
              <a:rPr lang="ar-JO" dirty="0" smtClean="0"/>
              <a:t> </a:t>
            </a:r>
            <a:r>
              <a:rPr lang="ar-JO" dirty="0" err="1" smtClean="0"/>
              <a:t>اخراج</a:t>
            </a:r>
            <a:r>
              <a:rPr lang="ar-JO" dirty="0" smtClean="0"/>
              <a:t> المعزولين</a:t>
            </a:r>
          </a:p>
          <a:p>
            <a:r>
              <a:rPr lang="ar-JO" dirty="0" smtClean="0"/>
              <a:t>العزل :</a:t>
            </a:r>
            <a:r>
              <a:rPr lang="ar-JO" dirty="0" err="1" smtClean="0"/>
              <a:t>اما</a:t>
            </a:r>
            <a:r>
              <a:rPr lang="ar-JO" dirty="0" smtClean="0"/>
              <a:t> بأمر المخابرات </a:t>
            </a:r>
            <a:r>
              <a:rPr lang="ar-JO" dirty="0" err="1" smtClean="0"/>
              <a:t>او</a:t>
            </a:r>
            <a:r>
              <a:rPr lang="ar-JO" dirty="0" smtClean="0"/>
              <a:t> مصلحة السجون</a:t>
            </a:r>
          </a:p>
          <a:p>
            <a:r>
              <a:rPr lang="ar-JO" dirty="0" smtClean="0"/>
              <a:t>العزل </a:t>
            </a:r>
            <a:r>
              <a:rPr lang="ar-JO" dirty="0" err="1" smtClean="0"/>
              <a:t>اما</a:t>
            </a:r>
            <a:r>
              <a:rPr lang="ar-JO" dirty="0" smtClean="0"/>
              <a:t> منفرد </a:t>
            </a:r>
            <a:r>
              <a:rPr lang="ar-JO" dirty="0" err="1" smtClean="0"/>
              <a:t>او</a:t>
            </a:r>
            <a:r>
              <a:rPr lang="ar-JO" dirty="0" smtClean="0"/>
              <a:t> مزدوج</a:t>
            </a:r>
          </a:p>
          <a:p>
            <a:r>
              <a:rPr lang="ar-JO" dirty="0" smtClean="0"/>
              <a:t>محكمة العزل تجدد تلقائيا كل 6 شهور</a:t>
            </a:r>
          </a:p>
          <a:p>
            <a:endParaRPr lang="ar-JO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وسائل التعذيب في سجون الاحتلال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الحرمان من النوم</a:t>
            </a:r>
          </a:p>
          <a:p>
            <a:r>
              <a:rPr lang="ar-JO" dirty="0" smtClean="0"/>
              <a:t>الضرب</a:t>
            </a:r>
          </a:p>
          <a:p>
            <a:r>
              <a:rPr lang="ar-JO" dirty="0" smtClean="0"/>
              <a:t>السب</a:t>
            </a:r>
          </a:p>
          <a:p>
            <a:r>
              <a:rPr lang="ar-JO" dirty="0" smtClean="0"/>
              <a:t>الطعام </a:t>
            </a:r>
            <a:r>
              <a:rPr lang="ar-JO" dirty="0" err="1" smtClean="0"/>
              <a:t>السيء</a:t>
            </a:r>
            <a:endParaRPr lang="ar-JO" dirty="0" smtClean="0"/>
          </a:p>
          <a:p>
            <a:r>
              <a:rPr lang="ar-JO" dirty="0" smtClean="0"/>
              <a:t>التهوية السيئة</a:t>
            </a:r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لماذا يجب علينا </a:t>
            </a:r>
            <a:r>
              <a:rPr lang="ar-JO" dirty="0" err="1" smtClean="0"/>
              <a:t>اعطاء</a:t>
            </a:r>
            <a:r>
              <a:rPr lang="ar-JO" dirty="0" smtClean="0"/>
              <a:t> </a:t>
            </a:r>
            <a:r>
              <a:rPr lang="ar-JO" dirty="0" err="1" smtClean="0"/>
              <a:t>اولوية</a:t>
            </a:r>
            <a:r>
              <a:rPr lang="ar-JO" dirty="0" smtClean="0"/>
              <a:t> لقضية </a:t>
            </a:r>
            <a:r>
              <a:rPr lang="ar-JO" dirty="0" err="1" smtClean="0"/>
              <a:t>الاسرى</a:t>
            </a:r>
            <a:r>
              <a:rPr lang="ar-JO" dirty="0" smtClean="0"/>
              <a:t>؟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لأن قيمة </a:t>
            </a:r>
            <a:r>
              <a:rPr lang="ar-SA" dirty="0" err="1" smtClean="0"/>
              <a:t>الانسان</a:t>
            </a:r>
            <a:r>
              <a:rPr lang="ar-SA" dirty="0" smtClean="0"/>
              <a:t> </a:t>
            </a:r>
            <a:r>
              <a:rPr lang="ar-SA" dirty="0" err="1" smtClean="0"/>
              <a:t>اعظم</a:t>
            </a:r>
            <a:r>
              <a:rPr lang="ar-SA" dirty="0" smtClean="0"/>
              <a:t> من بقية المفردات في قضيتنا</a:t>
            </a:r>
            <a:endParaRPr lang="ar-JO" dirty="0" smtClean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"لأن تهدم الكعبة حجرا حجرا </a:t>
            </a:r>
            <a:r>
              <a:rPr lang="ar-SA" dirty="0" err="1" smtClean="0"/>
              <a:t>اهون</a:t>
            </a:r>
            <a:r>
              <a:rPr lang="ar-SA" dirty="0" smtClean="0"/>
              <a:t> عند الله من زوال نفس مؤمنة”</a:t>
            </a:r>
            <a:endParaRPr lang="ar-JO" dirty="0" smtClean="0"/>
          </a:p>
          <a:p>
            <a:pPr marL="514350" indent="-514350">
              <a:buFont typeface="+mj-lt"/>
              <a:buAutoNum type="arabicPeriod"/>
            </a:pPr>
            <a:r>
              <a:rPr lang="ar-SA" dirty="0" smtClean="0"/>
              <a:t>لان عدونا </a:t>
            </a:r>
            <a:r>
              <a:rPr lang="ar-SA" dirty="0" err="1" smtClean="0"/>
              <a:t>اعطى</a:t>
            </a:r>
            <a:r>
              <a:rPr lang="ar-SA" dirty="0" smtClean="0"/>
              <a:t> </a:t>
            </a:r>
            <a:r>
              <a:rPr lang="ar-SA" dirty="0" err="1" smtClean="0"/>
              <a:t>انسانه</a:t>
            </a:r>
            <a:r>
              <a:rPr lang="ar-SA" dirty="0" smtClean="0"/>
              <a:t> ...</a:t>
            </a:r>
            <a:r>
              <a:rPr lang="ar-SA" dirty="0" err="1" smtClean="0"/>
              <a:t>اعطى</a:t>
            </a:r>
            <a:r>
              <a:rPr lang="ar-SA" dirty="0" smtClean="0"/>
              <a:t> جنوده قيمة عظيمة شن لأجلها حربين في غزة ولبنان من اجل جندي </a:t>
            </a:r>
            <a:r>
              <a:rPr lang="ar-SA" dirty="0" err="1" smtClean="0"/>
              <a:t>او</a:t>
            </a:r>
            <a:r>
              <a:rPr lang="ar-SA" dirty="0" smtClean="0"/>
              <a:t> اثنين</a:t>
            </a:r>
            <a:endParaRPr lang="ar-JO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SA" dirty="0" smtClean="0"/>
              <a:t>لان </a:t>
            </a:r>
            <a:r>
              <a:rPr lang="ar-SA" dirty="0" err="1" smtClean="0"/>
              <a:t>الاسر</a:t>
            </a:r>
            <a:r>
              <a:rPr lang="ar-SA" dirty="0" smtClean="0"/>
              <a:t> والاعتقال اشد نكاية ووقعا على النفس لما اخبر عنه الله تعالى:"وإذ يمكر بك الذين كفروا ليثبتوك أو يقتلوك أو يخرجوك ويمكرون </a:t>
            </a:r>
            <a:r>
              <a:rPr lang="ar-SA" dirty="0" err="1" smtClean="0"/>
              <a:t>ويمكرالله</a:t>
            </a:r>
            <a:r>
              <a:rPr lang="ar-SA" dirty="0" smtClean="0"/>
              <a:t> والله خير الماكرين" فقدم </a:t>
            </a:r>
            <a:r>
              <a:rPr lang="ar-SA" dirty="0" err="1" smtClean="0"/>
              <a:t>الاسر</a:t>
            </a:r>
            <a:r>
              <a:rPr lang="ar-SA" dirty="0" smtClean="0"/>
              <a:t> على القتل </a:t>
            </a:r>
            <a:r>
              <a:rPr lang="ar-SA" dirty="0" err="1" smtClean="0"/>
              <a:t>والابعاد</a:t>
            </a:r>
            <a:endParaRPr lang="ar-JO" dirty="0" smtClean="0"/>
          </a:p>
          <a:p>
            <a:pPr lvl="0"/>
            <a:endParaRPr lang="ar-JO" dirty="0" smtClean="0"/>
          </a:p>
          <a:p>
            <a:pPr lvl="0"/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 smtClean="0"/>
              <a:t>لماذا يجب علينا </a:t>
            </a:r>
            <a:r>
              <a:rPr lang="ar-JO" dirty="0" err="1" smtClean="0"/>
              <a:t>اعطاء</a:t>
            </a:r>
            <a:r>
              <a:rPr lang="ar-JO" dirty="0" smtClean="0"/>
              <a:t> </a:t>
            </a:r>
            <a:r>
              <a:rPr lang="ar-JO" dirty="0" err="1" smtClean="0"/>
              <a:t>اولوية</a:t>
            </a:r>
            <a:r>
              <a:rPr lang="ar-JO" dirty="0" smtClean="0"/>
              <a:t> لقضية </a:t>
            </a:r>
            <a:r>
              <a:rPr lang="ar-JO" dirty="0" err="1" smtClean="0"/>
              <a:t>الاسرى</a:t>
            </a:r>
            <a:r>
              <a:rPr lang="ar-JO" dirty="0" smtClean="0"/>
              <a:t>/2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ar-JO" dirty="0" smtClean="0"/>
              <a:t>5. ”ذروة سنام </a:t>
            </a:r>
            <a:r>
              <a:rPr lang="ar-JO" dirty="0" err="1" smtClean="0"/>
              <a:t>الاسلام</a:t>
            </a:r>
            <a:r>
              <a:rPr lang="ar-JO" dirty="0" smtClean="0"/>
              <a:t> الجهاد في سبيل الله“ </a:t>
            </a:r>
            <a:r>
              <a:rPr lang="ar-JO" dirty="0" err="1" smtClean="0"/>
              <a:t>الاسرى</a:t>
            </a:r>
            <a:r>
              <a:rPr lang="ar-JO" dirty="0" smtClean="0"/>
              <a:t> هم المثال</a:t>
            </a:r>
          </a:p>
          <a:p>
            <a:pPr marL="514350" lvl="0" indent="-514350">
              <a:buNone/>
            </a:pPr>
            <a:r>
              <a:rPr lang="ar-JO" dirty="0" smtClean="0"/>
              <a:t>6.</a:t>
            </a:r>
            <a:r>
              <a:rPr lang="ar-SA" dirty="0" smtClean="0"/>
              <a:t> لأن هناك </a:t>
            </a:r>
            <a:r>
              <a:rPr lang="ar-JO" dirty="0" smtClean="0"/>
              <a:t>60</a:t>
            </a:r>
            <a:r>
              <a:rPr lang="ar-SA" dirty="0" err="1" smtClean="0"/>
              <a:t>اسيرة</a:t>
            </a:r>
            <a:r>
              <a:rPr lang="ar-SA" dirty="0" smtClean="0"/>
              <a:t> بين يدي العدو والواجب الشرعي والغيرة على العرض والشرف يقتضي الانتفاضة للكرامة كما فعل المعتصم عندما سير جيشا كاملا لأجل امرأة مسلمة واحدة </a:t>
            </a:r>
            <a:r>
              <a:rPr lang="ar-SA" dirty="0" err="1" smtClean="0"/>
              <a:t>اسيرة</a:t>
            </a:r>
            <a:r>
              <a:rPr lang="ar-SA" dirty="0" smtClean="0"/>
              <a:t> عند الروم لطمت على خدها فصاحت "</a:t>
            </a:r>
            <a:r>
              <a:rPr lang="ar-SA" dirty="0" err="1" smtClean="0"/>
              <a:t>وامعتصماه</a:t>
            </a:r>
            <a:r>
              <a:rPr lang="ar-SA" dirty="0" smtClean="0"/>
              <a:t>" فسير لها المعتصم جيشا كاملا لتحريرها</a:t>
            </a:r>
            <a:endParaRPr lang="ar-JO" dirty="0" smtClean="0"/>
          </a:p>
          <a:p>
            <a:pPr marL="514350" indent="-514350">
              <a:buNone/>
            </a:pPr>
            <a:r>
              <a:rPr lang="ar-JO" dirty="0" smtClean="0"/>
              <a:t>7.</a:t>
            </a:r>
            <a:r>
              <a:rPr lang="ar-SA" dirty="0" smtClean="0"/>
              <a:t> تحرير </a:t>
            </a:r>
            <a:r>
              <a:rPr lang="ar-SA" dirty="0" err="1" smtClean="0"/>
              <a:t>الاسرى</a:t>
            </a:r>
            <a:r>
              <a:rPr lang="ar-SA" dirty="0" smtClean="0"/>
              <a:t> </a:t>
            </a:r>
            <a:r>
              <a:rPr lang="ar-SA" dirty="0" err="1" smtClean="0"/>
              <a:t>اولى</a:t>
            </a:r>
            <a:r>
              <a:rPr lang="ar-SA" dirty="0" smtClean="0"/>
              <a:t> من </a:t>
            </a:r>
            <a:r>
              <a:rPr lang="ar-SA" dirty="0" err="1" smtClean="0"/>
              <a:t>اطعام</a:t>
            </a:r>
            <a:r>
              <a:rPr lang="ar-SA" dirty="0" smtClean="0"/>
              <a:t> الجائع وعيادة المريض لقول الرسول صلى الله عليه وسلم:"فكوا العاني واطعموا الجائع وعودوا المريض"</a:t>
            </a:r>
            <a:endParaRPr lang="en-US" dirty="0" smtClean="0"/>
          </a:p>
          <a:p>
            <a:pPr marL="514350" lvl="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ar-JO" dirty="0" smtClean="0"/>
          </a:p>
          <a:p>
            <a:pPr marL="514350" indent="-514350">
              <a:buNone/>
            </a:pPr>
            <a:endParaRPr lang="ar-JO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 smtClean="0"/>
              <a:t>لماذا يجب علينا </a:t>
            </a:r>
            <a:r>
              <a:rPr lang="ar-JO" dirty="0" err="1" smtClean="0"/>
              <a:t>اعطاء</a:t>
            </a:r>
            <a:r>
              <a:rPr lang="ar-JO" dirty="0" smtClean="0"/>
              <a:t> </a:t>
            </a:r>
            <a:r>
              <a:rPr lang="ar-JO" dirty="0" err="1" smtClean="0"/>
              <a:t>اولوية</a:t>
            </a:r>
            <a:r>
              <a:rPr lang="ar-JO" dirty="0" smtClean="0"/>
              <a:t> لقضية </a:t>
            </a:r>
            <a:r>
              <a:rPr lang="ar-JO" dirty="0" err="1" smtClean="0"/>
              <a:t>الاسرى</a:t>
            </a:r>
            <a:r>
              <a:rPr lang="ar-JO" dirty="0" smtClean="0"/>
              <a:t>/3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JO" dirty="0" smtClean="0"/>
              <a:t>8.</a:t>
            </a:r>
            <a:r>
              <a:rPr lang="ar-SA" dirty="0" smtClean="0"/>
              <a:t> لأن من خذل أخاه المسلم في الدنيا خذله الله في </a:t>
            </a:r>
            <a:r>
              <a:rPr lang="ar-SA" dirty="0" err="1" smtClean="0"/>
              <a:t>الاخرة</a:t>
            </a:r>
            <a:r>
              <a:rPr lang="ar-SA" dirty="0" smtClean="0"/>
              <a:t> لما ورد في الحديث الشريف:"المسلم احو المسلم لا يخذله ولا يسلمه”</a:t>
            </a:r>
            <a:endParaRPr lang="ar-JO" dirty="0" smtClean="0"/>
          </a:p>
          <a:p>
            <a:pPr lvl="0">
              <a:buNone/>
            </a:pPr>
            <a:r>
              <a:rPr lang="ar-JO" dirty="0" smtClean="0"/>
              <a:t>9.</a:t>
            </a:r>
            <a:r>
              <a:rPr lang="ar-SA" dirty="0" smtClean="0"/>
              <a:t> مرور </a:t>
            </a:r>
            <a:r>
              <a:rPr lang="ar-SA" dirty="0" err="1" smtClean="0"/>
              <a:t>الايام</a:t>
            </a:r>
            <a:r>
              <a:rPr lang="ar-SA" dirty="0" smtClean="0"/>
              <a:t> في السجن هو استمرار لمعاناة ليست </a:t>
            </a:r>
            <a:r>
              <a:rPr lang="ar-SA" dirty="0" err="1" smtClean="0"/>
              <a:t>للاسير</a:t>
            </a:r>
            <a:r>
              <a:rPr lang="ar-SA" dirty="0" smtClean="0"/>
              <a:t> لوحده ولكن </a:t>
            </a:r>
            <a:r>
              <a:rPr lang="ar-SA" dirty="0" err="1" smtClean="0"/>
              <a:t>لاسرة</a:t>
            </a:r>
            <a:r>
              <a:rPr lang="ar-SA" dirty="0" smtClean="0"/>
              <a:t> </a:t>
            </a:r>
            <a:r>
              <a:rPr lang="ar-SA" dirty="0" err="1" smtClean="0"/>
              <a:t>واب</a:t>
            </a:r>
            <a:r>
              <a:rPr lang="ar-SA" dirty="0" smtClean="0"/>
              <a:t> </a:t>
            </a:r>
            <a:r>
              <a:rPr lang="ar-SA" dirty="0" err="1" smtClean="0"/>
              <a:t>وام</a:t>
            </a:r>
            <a:r>
              <a:rPr lang="ar-SA" dirty="0" smtClean="0"/>
              <a:t> </a:t>
            </a:r>
            <a:r>
              <a:rPr lang="ar-SA" dirty="0" err="1" smtClean="0"/>
              <a:t>واطفال</a:t>
            </a:r>
            <a:r>
              <a:rPr lang="ar-SA" dirty="0" smtClean="0"/>
              <a:t> قد يولدون ويموتون دون رؤية </a:t>
            </a:r>
            <a:r>
              <a:rPr lang="ar-SA" dirty="0" err="1" smtClean="0"/>
              <a:t>ابيهم</a:t>
            </a:r>
            <a:r>
              <a:rPr lang="ar-SA" dirty="0" smtClean="0"/>
              <a:t> </a:t>
            </a:r>
            <a:r>
              <a:rPr lang="ar-SA" dirty="0" err="1" smtClean="0"/>
              <a:t>او</a:t>
            </a:r>
            <a:r>
              <a:rPr lang="ar-SA" dirty="0" smtClean="0"/>
              <a:t> معيلهم وهذه المعاناة نفسية اجتماعية اقتصادية </a:t>
            </a:r>
            <a:r>
              <a:rPr lang="ar-SA" dirty="0" err="1" smtClean="0"/>
              <a:t>امنية</a:t>
            </a:r>
            <a:r>
              <a:rPr lang="ar-SA" dirty="0" smtClean="0"/>
              <a:t> ولابد من وقف هذا العداد من المعاناة وهذا واجب شرعي ووطني </a:t>
            </a:r>
            <a:r>
              <a:rPr lang="ar-SA" dirty="0" err="1" smtClean="0"/>
              <a:t>وانساني</a:t>
            </a:r>
            <a:r>
              <a:rPr lang="ar-SA" dirty="0" smtClean="0"/>
              <a:t>.</a:t>
            </a:r>
            <a:endParaRPr lang="en-US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 smtClean="0"/>
              <a:t>لماذا يجب علينا </a:t>
            </a:r>
            <a:r>
              <a:rPr lang="ar-JO" dirty="0" err="1" smtClean="0"/>
              <a:t>اعطاء</a:t>
            </a:r>
            <a:r>
              <a:rPr lang="ar-JO" dirty="0" smtClean="0"/>
              <a:t> </a:t>
            </a:r>
            <a:r>
              <a:rPr lang="ar-JO" dirty="0" err="1" smtClean="0"/>
              <a:t>اولوية</a:t>
            </a:r>
            <a:r>
              <a:rPr lang="ar-JO" dirty="0" smtClean="0"/>
              <a:t> لقضية </a:t>
            </a:r>
            <a:r>
              <a:rPr lang="ar-JO" dirty="0" err="1" smtClean="0"/>
              <a:t>الاسرى</a:t>
            </a:r>
            <a:r>
              <a:rPr lang="ar-JO" dirty="0" smtClean="0"/>
              <a:t>/4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ar-JO" dirty="0" smtClean="0"/>
              <a:t>10.</a:t>
            </a:r>
            <a:r>
              <a:rPr lang="ar-SA" dirty="0" smtClean="0"/>
              <a:t> لا بد من </a:t>
            </a:r>
            <a:r>
              <a:rPr lang="ar-SA" dirty="0" err="1" smtClean="0"/>
              <a:t>اعطاء</a:t>
            </a:r>
            <a:r>
              <a:rPr lang="ar-SA" dirty="0" smtClean="0"/>
              <a:t> </a:t>
            </a:r>
            <a:r>
              <a:rPr lang="ar-SA" dirty="0" err="1" smtClean="0"/>
              <a:t>اولوية</a:t>
            </a:r>
            <a:r>
              <a:rPr lang="ar-SA" dirty="0" smtClean="0"/>
              <a:t> لتحرير </a:t>
            </a:r>
            <a:r>
              <a:rPr lang="ar-SA" dirty="0" err="1" smtClean="0"/>
              <a:t>الانسان</a:t>
            </a:r>
            <a:r>
              <a:rPr lang="ar-SA" dirty="0" smtClean="0"/>
              <a:t> </a:t>
            </a:r>
            <a:r>
              <a:rPr lang="ar-SA" dirty="0" err="1" smtClean="0"/>
              <a:t>لانه</a:t>
            </a:r>
            <a:r>
              <a:rPr lang="ar-SA" dirty="0" smtClean="0"/>
              <a:t> الطريق لتحرير </a:t>
            </a:r>
            <a:r>
              <a:rPr lang="ar-SA" dirty="0" err="1" smtClean="0"/>
              <a:t>الارض</a:t>
            </a:r>
            <a:r>
              <a:rPr lang="ar-SA" dirty="0" smtClean="0"/>
              <a:t> فالذي سيقوم بتحرير القدس </a:t>
            </a:r>
            <a:r>
              <a:rPr lang="ar-SA" dirty="0" err="1" smtClean="0"/>
              <a:t>واعادة</a:t>
            </a:r>
            <a:r>
              <a:rPr lang="ar-SA" dirty="0" smtClean="0"/>
              <a:t> اللاجئين هم المجاهدون هم هؤلاء </a:t>
            </a:r>
            <a:r>
              <a:rPr lang="ar-SA" dirty="0" err="1" smtClean="0"/>
              <a:t>الاسرى</a:t>
            </a:r>
            <a:endParaRPr lang="ar-JO" dirty="0" smtClean="0"/>
          </a:p>
          <a:p>
            <a:pPr>
              <a:buNone/>
            </a:pPr>
            <a:r>
              <a:rPr lang="ar-JO" dirty="0" smtClean="0"/>
              <a:t>11.</a:t>
            </a:r>
            <a:r>
              <a:rPr lang="ar-SA" dirty="0" smtClean="0"/>
              <a:t> </a:t>
            </a:r>
            <a:r>
              <a:rPr lang="ar-JO" dirty="0" smtClean="0"/>
              <a:t>”من خلف غازيا في </a:t>
            </a:r>
            <a:r>
              <a:rPr lang="ar-JO" dirty="0" err="1" smtClean="0"/>
              <a:t>اهله</a:t>
            </a:r>
            <a:r>
              <a:rPr lang="ar-JO" dirty="0" smtClean="0"/>
              <a:t> بخير فقد غزا“</a:t>
            </a:r>
            <a:endParaRPr lang="en-US" dirty="0" smtClean="0"/>
          </a:p>
          <a:p>
            <a:pPr>
              <a:buNone/>
            </a:pPr>
            <a:r>
              <a:rPr lang="ar-JO" dirty="0" smtClean="0"/>
              <a:t>12.</a:t>
            </a:r>
            <a:r>
              <a:rPr lang="ar-SA" dirty="0" smtClean="0"/>
              <a:t> لأن هؤلاء </a:t>
            </a:r>
            <a:r>
              <a:rPr lang="ar-SA" dirty="0" err="1" smtClean="0"/>
              <a:t>الاسرى</a:t>
            </a:r>
            <a:r>
              <a:rPr lang="ar-SA" dirty="0" smtClean="0"/>
              <a:t> هم صفوة وخيرة </a:t>
            </a:r>
            <a:r>
              <a:rPr lang="ar-SA" dirty="0" err="1" smtClean="0"/>
              <a:t>ابناء</a:t>
            </a:r>
            <a:r>
              <a:rPr lang="ar-SA" dirty="0" smtClean="0"/>
              <a:t> الشعب الفلسطيني والعربي والمسلم من قيادات دينية وسياسية </a:t>
            </a:r>
            <a:r>
              <a:rPr lang="ar-SA" dirty="0" err="1" smtClean="0"/>
              <a:t>واعلامية</a:t>
            </a:r>
            <a:r>
              <a:rPr lang="ar-SA" dirty="0" smtClean="0"/>
              <a:t> وعسكرية وعلماء من شتى التخصصات ويعلم عدونا </a:t>
            </a:r>
            <a:r>
              <a:rPr lang="ar-SA" dirty="0" err="1" smtClean="0"/>
              <a:t>ان</a:t>
            </a:r>
            <a:r>
              <a:rPr lang="ar-SA" dirty="0" smtClean="0"/>
              <a:t> لهم دور حاسم في الصراع مع العدو لذلك يتعنت عدونا في </a:t>
            </a:r>
            <a:r>
              <a:rPr lang="ar-SA" dirty="0" err="1" smtClean="0"/>
              <a:t>الافراج</a:t>
            </a:r>
            <a:r>
              <a:rPr lang="ar-SA" dirty="0" smtClean="0"/>
              <a:t> عنهم.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ولادة الحركة </a:t>
            </a:r>
            <a:r>
              <a:rPr lang="ar-JO" dirty="0" err="1" smtClean="0"/>
              <a:t>الاسيرة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</a:t>
            </a:r>
            <a:r>
              <a:rPr lang="ar-SA" dirty="0" smtClean="0"/>
              <a:t>أ</a:t>
            </a:r>
            <a:r>
              <a:rPr lang="ar-JO" dirty="0" smtClean="0"/>
              <a:t>سر </a:t>
            </a:r>
            <a:r>
              <a:rPr lang="ar-JO" dirty="0" smtClean="0"/>
              <a:t>في </a:t>
            </a:r>
            <a:r>
              <a:rPr lang="ar-JO" dirty="0" smtClean="0"/>
              <a:t>ال</a:t>
            </a:r>
            <a:r>
              <a:rPr lang="ar-SA" dirty="0" smtClean="0"/>
              <a:t>إ</a:t>
            </a:r>
            <a:r>
              <a:rPr lang="ar-JO" dirty="0" smtClean="0"/>
              <a:t>سلام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”ويطعمون الطعام على حبه مسكينا ويتيما </a:t>
            </a:r>
            <a:r>
              <a:rPr lang="ar-JO" dirty="0" err="1" smtClean="0"/>
              <a:t>وأسيرا“</a:t>
            </a:r>
            <a:endParaRPr lang="ar-JO" dirty="0" smtClean="0"/>
          </a:p>
          <a:p>
            <a:r>
              <a:rPr lang="ar-JO" dirty="0" smtClean="0"/>
              <a:t>”</a:t>
            </a:r>
            <a:r>
              <a:rPr lang="ar-JO" dirty="0" err="1" smtClean="0"/>
              <a:t>واذ</a:t>
            </a:r>
            <a:r>
              <a:rPr lang="ar-JO" dirty="0" smtClean="0"/>
              <a:t> يمكر بك الذين كفروا ليثبتوك او يقتلوك او يخرجوك“</a:t>
            </a:r>
          </a:p>
          <a:p>
            <a:r>
              <a:rPr lang="ar-JO" dirty="0" smtClean="0"/>
              <a:t>”فكوا العاني واطعموا الجائع وعودوا المريض“</a:t>
            </a:r>
          </a:p>
          <a:p>
            <a:r>
              <a:rPr lang="ar-JO" dirty="0" smtClean="0"/>
              <a:t>”ما يفعل </a:t>
            </a:r>
            <a:r>
              <a:rPr lang="ar-JO" dirty="0" err="1" smtClean="0"/>
              <a:t>اعدائي</a:t>
            </a:r>
            <a:r>
              <a:rPr lang="ar-JO" dirty="0" smtClean="0"/>
              <a:t> </a:t>
            </a:r>
            <a:r>
              <a:rPr lang="ar-JO" dirty="0" err="1" smtClean="0"/>
              <a:t>بي</a:t>
            </a:r>
            <a:r>
              <a:rPr lang="ar-JO" dirty="0" smtClean="0"/>
              <a:t> .....“ابن تيمية</a:t>
            </a:r>
          </a:p>
          <a:p>
            <a:r>
              <a:rPr lang="ar-JO" dirty="0" smtClean="0"/>
              <a:t>حكم العمل على تحرير </a:t>
            </a:r>
            <a:r>
              <a:rPr lang="ar-JO" dirty="0" err="1" smtClean="0"/>
              <a:t>الاسرى</a:t>
            </a:r>
            <a:endParaRPr lang="ar-JO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ما هو </a:t>
            </a:r>
            <a:r>
              <a:rPr lang="ar-JO" dirty="0" err="1" smtClean="0"/>
              <a:t>السنوك</a:t>
            </a:r>
            <a:r>
              <a:rPr lang="ar-JO" dirty="0" smtClean="0"/>
              <a:t>؟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err="1" smtClean="0"/>
              <a:t>اعداد</a:t>
            </a:r>
            <a:r>
              <a:rPr lang="ar-JO" dirty="0" smtClean="0"/>
              <a:t> </a:t>
            </a:r>
            <a:r>
              <a:rPr lang="ar-JO" dirty="0" err="1" smtClean="0"/>
              <a:t>الاسرى</a:t>
            </a:r>
            <a:r>
              <a:rPr lang="ar-JO" dirty="0" smtClean="0"/>
              <a:t> والسجون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JO" dirty="0" smtClean="0"/>
              <a:t>عدد </a:t>
            </a:r>
            <a:r>
              <a:rPr lang="ar-JO" dirty="0" err="1" smtClean="0"/>
              <a:t>الاسرى</a:t>
            </a:r>
            <a:r>
              <a:rPr lang="ar-JO" dirty="0" smtClean="0"/>
              <a:t> مع نهاية 2017 وصل </a:t>
            </a:r>
            <a:r>
              <a:rPr lang="ar-JO" dirty="0" err="1" smtClean="0"/>
              <a:t>الى</a:t>
            </a:r>
            <a:r>
              <a:rPr lang="ar-JO" dirty="0" smtClean="0"/>
              <a:t>  </a:t>
            </a:r>
            <a:r>
              <a:rPr lang="ar-JO" dirty="0" err="1" smtClean="0"/>
              <a:t>الى</a:t>
            </a:r>
            <a:r>
              <a:rPr lang="ar-JO" dirty="0" smtClean="0"/>
              <a:t> حوالي 7000اسير</a:t>
            </a:r>
          </a:p>
          <a:p>
            <a:r>
              <a:rPr lang="ar-JO" dirty="0" smtClean="0"/>
              <a:t>330 </a:t>
            </a:r>
            <a:r>
              <a:rPr lang="ar-JO" dirty="0" err="1" smtClean="0"/>
              <a:t>اسير</a:t>
            </a:r>
            <a:r>
              <a:rPr lang="ar-JO" dirty="0" smtClean="0"/>
              <a:t> من قطاع غزة</a:t>
            </a:r>
          </a:p>
          <a:p>
            <a:r>
              <a:rPr lang="ar-JO" dirty="0" smtClean="0"/>
              <a:t>680 </a:t>
            </a:r>
            <a:r>
              <a:rPr lang="ar-JO" dirty="0" err="1" smtClean="0"/>
              <a:t>ااسير</a:t>
            </a:r>
            <a:r>
              <a:rPr lang="ar-JO" dirty="0" smtClean="0"/>
              <a:t> من القدس </a:t>
            </a:r>
            <a:r>
              <a:rPr lang="ar-JO" dirty="0" err="1" smtClean="0"/>
              <a:t>واراضي</a:t>
            </a:r>
            <a:r>
              <a:rPr lang="ar-JO" dirty="0" smtClean="0"/>
              <a:t> 48</a:t>
            </a:r>
          </a:p>
          <a:p>
            <a:r>
              <a:rPr lang="ar-JO" dirty="0" smtClean="0"/>
              <a:t>6000 </a:t>
            </a:r>
            <a:r>
              <a:rPr lang="ar-JO" dirty="0" err="1" smtClean="0"/>
              <a:t>اسير</a:t>
            </a:r>
            <a:r>
              <a:rPr lang="ar-JO" dirty="0" smtClean="0"/>
              <a:t> من الضفة الغربية المحتلة</a:t>
            </a:r>
          </a:p>
          <a:p>
            <a:r>
              <a:rPr lang="ar-JO" dirty="0" smtClean="0"/>
              <a:t>34 </a:t>
            </a:r>
            <a:r>
              <a:rPr lang="ar-JO" dirty="0" err="1" smtClean="0"/>
              <a:t>اسير</a:t>
            </a:r>
            <a:r>
              <a:rPr lang="ar-JO" dirty="0" smtClean="0"/>
              <a:t> من العرب</a:t>
            </a:r>
          </a:p>
          <a:p>
            <a:r>
              <a:rPr lang="ar-JO" dirty="0" smtClean="0"/>
              <a:t>عدد السجون والمعتقلات ومراكز التوقيف 22 </a:t>
            </a:r>
            <a:r>
              <a:rPr lang="ar-JO" dirty="0" err="1" smtClean="0"/>
              <a:t>ابرزها</a:t>
            </a:r>
            <a:r>
              <a:rPr lang="ar-JO" dirty="0" smtClean="0"/>
              <a:t> : نفحة </a:t>
            </a:r>
            <a:r>
              <a:rPr lang="ar-JO" dirty="0" err="1" smtClean="0"/>
              <a:t>وريمون</a:t>
            </a:r>
            <a:r>
              <a:rPr lang="ar-JO" dirty="0" smtClean="0"/>
              <a:t> </a:t>
            </a:r>
            <a:r>
              <a:rPr lang="ar-JO" dirty="0" err="1" smtClean="0"/>
              <a:t>وجلبوع</a:t>
            </a:r>
            <a:r>
              <a:rPr lang="ar-JO" dirty="0" smtClean="0"/>
              <a:t> وشطة والنقب </a:t>
            </a:r>
            <a:r>
              <a:rPr lang="ar-JO" dirty="0" err="1" smtClean="0"/>
              <a:t>وعوفر</a:t>
            </a:r>
            <a:r>
              <a:rPr lang="ar-JO" dirty="0" smtClean="0"/>
              <a:t> </a:t>
            </a:r>
            <a:r>
              <a:rPr lang="ar-JO" dirty="0" err="1" smtClean="0"/>
              <a:t>ومجدو</a:t>
            </a:r>
            <a:r>
              <a:rPr lang="ar-JO" dirty="0" smtClean="0"/>
              <a:t> </a:t>
            </a:r>
            <a:r>
              <a:rPr lang="ar-JO" dirty="0" err="1" smtClean="0"/>
              <a:t>وهداريم</a:t>
            </a:r>
            <a:r>
              <a:rPr lang="ar-JO" dirty="0" smtClean="0"/>
              <a:t> </a:t>
            </a:r>
            <a:r>
              <a:rPr lang="ar-JO" dirty="0" err="1" smtClean="0"/>
              <a:t>وهشارون</a:t>
            </a:r>
            <a:r>
              <a:rPr lang="ar-JO" dirty="0" smtClean="0"/>
              <a:t> والرملة وعسقلان وبئر السبع..</a:t>
            </a:r>
          </a:p>
          <a:p>
            <a:r>
              <a:rPr lang="ar-JO" dirty="0" err="1" smtClean="0"/>
              <a:t>اعلى</a:t>
            </a:r>
            <a:r>
              <a:rPr lang="ar-JO" dirty="0" smtClean="0"/>
              <a:t> نسبة اعتقالات خلال 2017 كانت في شهر 12 حيث بلغت 926 على اثر </a:t>
            </a:r>
            <a:r>
              <a:rPr lang="ar-JO" dirty="0" err="1" smtClean="0"/>
              <a:t>اعلان</a:t>
            </a:r>
            <a:r>
              <a:rPr lang="ar-JO" dirty="0" smtClean="0"/>
              <a:t> الرئيس </a:t>
            </a:r>
            <a:r>
              <a:rPr lang="ar-JO" dirty="0" err="1" smtClean="0"/>
              <a:t>الامريكي</a:t>
            </a:r>
            <a:r>
              <a:rPr lang="ar-JO" dirty="0" smtClean="0"/>
              <a:t> للقدس عاصمة للكيان الصهيوني</a:t>
            </a:r>
          </a:p>
          <a:p>
            <a:r>
              <a:rPr lang="ar-JO" dirty="0" smtClean="0"/>
              <a:t>450 حالة اعتقال خلال شهر شباط الماضي بينهم 9 نساء و85 طفل</a:t>
            </a:r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err="1" smtClean="0"/>
              <a:t>الاسرى</a:t>
            </a:r>
            <a:r>
              <a:rPr lang="ar-JO" dirty="0" smtClean="0"/>
              <a:t> النواب والصحفيين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عدد </a:t>
            </a:r>
            <a:r>
              <a:rPr lang="ar-JO" dirty="0" err="1" smtClean="0"/>
              <a:t>الاسرى</a:t>
            </a:r>
            <a:r>
              <a:rPr lang="ar-JO" dirty="0" smtClean="0"/>
              <a:t> النواب 14</a:t>
            </a:r>
          </a:p>
          <a:p>
            <a:r>
              <a:rPr lang="ar-JO" dirty="0" smtClean="0"/>
              <a:t>عدد </a:t>
            </a:r>
            <a:r>
              <a:rPr lang="ar-JO" dirty="0" err="1" smtClean="0"/>
              <a:t>الاسرى</a:t>
            </a:r>
            <a:r>
              <a:rPr lang="ar-JO" dirty="0" smtClean="0"/>
              <a:t> الصحفيين 22</a:t>
            </a:r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اعتقالات </a:t>
            </a:r>
            <a:r>
              <a:rPr lang="ar-JO" dirty="0" err="1" smtClean="0"/>
              <a:t>الفيسبوك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اعتقال 300 فلسطيني على هذه الخلفية خلال 2017 </a:t>
            </a:r>
          </a:p>
          <a:p>
            <a:r>
              <a:rPr lang="ar-JO" dirty="0" smtClean="0"/>
              <a:t>شملت الاعتقالات نساء </a:t>
            </a:r>
            <a:r>
              <a:rPr lang="ar-JO" dirty="0" err="1" smtClean="0"/>
              <a:t>واطفال</a:t>
            </a:r>
            <a:r>
              <a:rPr lang="ar-JO" dirty="0" smtClean="0"/>
              <a:t> وصحفيين وكتاب </a:t>
            </a:r>
          </a:p>
          <a:p>
            <a:r>
              <a:rPr lang="ar-JO" dirty="0" smtClean="0"/>
              <a:t>الذريعة : ترويج منشورات وشعارات ، </a:t>
            </a:r>
            <a:r>
              <a:rPr lang="ar-JO" dirty="0" err="1" smtClean="0"/>
              <a:t>او</a:t>
            </a:r>
            <a:r>
              <a:rPr lang="ar-JO" dirty="0" smtClean="0"/>
              <a:t> نشر </a:t>
            </a:r>
            <a:r>
              <a:rPr lang="ar-JO" dirty="0" err="1" smtClean="0"/>
              <a:t>بوسترات</a:t>
            </a:r>
            <a:r>
              <a:rPr lang="ar-JO" dirty="0" smtClean="0"/>
              <a:t> وصور شهداء على صفحات مواقع ”فيسبوك“ ، </a:t>
            </a:r>
            <a:r>
              <a:rPr lang="ar-JO" dirty="0" err="1" smtClean="0"/>
              <a:t>واحيانا</a:t>
            </a:r>
            <a:r>
              <a:rPr lang="ar-JO" dirty="0" smtClean="0"/>
              <a:t> بسبب مشاركة وتسجيل </a:t>
            </a:r>
            <a:r>
              <a:rPr lang="ar-JO" dirty="0" err="1" smtClean="0"/>
              <a:t>اعجاب</a:t>
            </a:r>
            <a:r>
              <a:rPr lang="ar-JO" dirty="0" smtClean="0"/>
              <a:t> لمنشورات </a:t>
            </a:r>
            <a:r>
              <a:rPr lang="ar-JO" dirty="0" err="1" smtClean="0"/>
              <a:t>اخرين</a:t>
            </a:r>
            <a:endParaRPr lang="ar-JO" dirty="0" smtClean="0"/>
          </a:p>
          <a:p>
            <a:r>
              <a:rPr lang="ar-JO" dirty="0" smtClean="0"/>
              <a:t>اغلبهم من القدس</a:t>
            </a:r>
          </a:p>
          <a:p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err="1" smtClean="0"/>
              <a:t>الاسرى</a:t>
            </a:r>
            <a:r>
              <a:rPr lang="ar-JO" dirty="0" smtClean="0"/>
              <a:t> الطلاب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يستهدف الطلاب بشكل كبير خاصة الطلاب النشيطين في المجالس الطلابية والطالبات كذلك</a:t>
            </a:r>
          </a:p>
          <a:p>
            <a:r>
              <a:rPr lang="ar-JO" dirty="0" smtClean="0"/>
              <a:t>خير دليل على الاستهداف </a:t>
            </a:r>
            <a:r>
              <a:rPr lang="ar-JO" dirty="0" err="1" smtClean="0"/>
              <a:t>واهمية</a:t>
            </a:r>
            <a:r>
              <a:rPr lang="ar-JO" dirty="0" smtClean="0"/>
              <a:t> العمل الطلابي اعتقال رئيس مجلس الطلبة في </a:t>
            </a:r>
            <a:r>
              <a:rPr lang="ar-JO" dirty="0" err="1" smtClean="0"/>
              <a:t>بير</a:t>
            </a:r>
            <a:r>
              <a:rPr lang="ar-JO" dirty="0" smtClean="0"/>
              <a:t> زيت من قبل قوات المستعربين</a:t>
            </a:r>
          </a:p>
          <a:p>
            <a:r>
              <a:rPr lang="ar-JO" dirty="0" smtClean="0"/>
              <a:t>مؤخرا اعتقل الطالبة علا </a:t>
            </a:r>
            <a:r>
              <a:rPr lang="ar-JO" dirty="0" err="1" smtClean="0"/>
              <a:t>مرشود</a:t>
            </a:r>
            <a:r>
              <a:rPr lang="ar-JO" dirty="0" smtClean="0"/>
              <a:t> طالبة </a:t>
            </a:r>
            <a:r>
              <a:rPr lang="ar-JO" dirty="0" err="1" smtClean="0"/>
              <a:t>الاعلام</a:t>
            </a:r>
            <a:endParaRPr lang="ar-JO" dirty="0" smtClean="0"/>
          </a:p>
          <a:p>
            <a:r>
              <a:rPr lang="ar-JO" dirty="0" smtClean="0"/>
              <a:t>وقبلها </a:t>
            </a:r>
            <a:r>
              <a:rPr lang="ar-JO" dirty="0" err="1" smtClean="0"/>
              <a:t>استبرق</a:t>
            </a:r>
            <a:r>
              <a:rPr lang="ar-JO" dirty="0" smtClean="0"/>
              <a:t> التميمي سكرتيرة مجلس الطلبة في جامعة النجاح</a:t>
            </a:r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الاعتقال </a:t>
            </a:r>
            <a:r>
              <a:rPr lang="ar-JO" dirty="0" err="1" smtClean="0"/>
              <a:t>الاداري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عدد </a:t>
            </a:r>
            <a:r>
              <a:rPr lang="ar-JO" dirty="0" err="1" smtClean="0"/>
              <a:t>الاسرى</a:t>
            </a:r>
            <a:r>
              <a:rPr lang="ar-JO" dirty="0" smtClean="0"/>
              <a:t> </a:t>
            </a:r>
            <a:r>
              <a:rPr lang="ar-JO" dirty="0" err="1" smtClean="0"/>
              <a:t>الاداريين</a:t>
            </a:r>
            <a:r>
              <a:rPr lang="ar-JO" dirty="0" smtClean="0"/>
              <a:t> 550</a:t>
            </a:r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err="1" smtClean="0"/>
              <a:t>الاسرى</a:t>
            </a:r>
            <a:r>
              <a:rPr lang="ar-JO" dirty="0" smtClean="0"/>
              <a:t> </a:t>
            </a:r>
            <a:r>
              <a:rPr lang="ar-JO" dirty="0" err="1" smtClean="0"/>
              <a:t>الاطفال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عدد </a:t>
            </a:r>
            <a:r>
              <a:rPr lang="ar-JO" dirty="0" err="1" smtClean="0"/>
              <a:t>الاسرى</a:t>
            </a:r>
            <a:r>
              <a:rPr lang="ar-JO" dirty="0" smtClean="0"/>
              <a:t> </a:t>
            </a:r>
            <a:r>
              <a:rPr lang="ar-JO" dirty="0" err="1" smtClean="0"/>
              <a:t>الاطفال</a:t>
            </a:r>
            <a:r>
              <a:rPr lang="ar-JO" dirty="0" smtClean="0"/>
              <a:t> 450 طفل بينهم 9 قاصرات  </a:t>
            </a:r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err="1" smtClean="0"/>
              <a:t>الاسيرات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JO" dirty="0" smtClean="0"/>
              <a:t>عدد </a:t>
            </a:r>
            <a:r>
              <a:rPr lang="ar-JO" dirty="0" err="1" smtClean="0"/>
              <a:t>الاسيرات</a:t>
            </a:r>
            <a:r>
              <a:rPr lang="ar-JO" dirty="0" smtClean="0"/>
              <a:t> 58 </a:t>
            </a:r>
            <a:r>
              <a:rPr lang="ar-JO" dirty="0" err="1" smtClean="0"/>
              <a:t>اسيرة</a:t>
            </a:r>
            <a:r>
              <a:rPr lang="ar-JO" dirty="0" smtClean="0"/>
              <a:t> فتاة وامرأة</a:t>
            </a:r>
          </a:p>
          <a:p>
            <a:r>
              <a:rPr lang="ar-JO" dirty="0" smtClean="0"/>
              <a:t>بينهن 13 </a:t>
            </a:r>
            <a:r>
              <a:rPr lang="ar-JO" dirty="0" err="1" smtClean="0"/>
              <a:t>اسيرة</a:t>
            </a:r>
            <a:r>
              <a:rPr lang="ar-JO" dirty="0" smtClean="0"/>
              <a:t> جريحة</a:t>
            </a:r>
          </a:p>
          <a:p>
            <a:r>
              <a:rPr lang="ar-JO" dirty="0" smtClean="0"/>
              <a:t>15 </a:t>
            </a:r>
            <a:r>
              <a:rPr lang="ar-JO" dirty="0" err="1" smtClean="0"/>
              <a:t>اسيرة</a:t>
            </a:r>
            <a:r>
              <a:rPr lang="ar-JO" dirty="0" smtClean="0"/>
              <a:t> قاصرة</a:t>
            </a:r>
          </a:p>
          <a:p>
            <a:r>
              <a:rPr lang="ar-JO" dirty="0" smtClean="0"/>
              <a:t>18 </a:t>
            </a:r>
            <a:r>
              <a:rPr lang="ar-JO" dirty="0" err="1" smtClean="0"/>
              <a:t>اسيرة</a:t>
            </a:r>
            <a:r>
              <a:rPr lang="ar-JO" dirty="0" smtClean="0"/>
              <a:t> </a:t>
            </a:r>
            <a:r>
              <a:rPr lang="ar-JO" dirty="0" err="1" smtClean="0"/>
              <a:t>ام</a:t>
            </a:r>
            <a:r>
              <a:rPr lang="ar-JO" dirty="0" smtClean="0"/>
              <a:t> ولديهن </a:t>
            </a:r>
            <a:r>
              <a:rPr lang="ar-JO" dirty="0" err="1" smtClean="0"/>
              <a:t>ابناء</a:t>
            </a:r>
            <a:endParaRPr lang="ar-JO" dirty="0" smtClean="0"/>
          </a:p>
          <a:p>
            <a:r>
              <a:rPr lang="ar-JO" dirty="0" smtClean="0"/>
              <a:t>10 </a:t>
            </a:r>
            <a:r>
              <a:rPr lang="ar-JO" dirty="0" err="1" smtClean="0"/>
              <a:t>اسيرات</a:t>
            </a:r>
            <a:r>
              <a:rPr lang="ar-JO" dirty="0" smtClean="0"/>
              <a:t> مريضات </a:t>
            </a:r>
            <a:r>
              <a:rPr lang="ar-JO" dirty="0" err="1" smtClean="0"/>
              <a:t>يعانين</a:t>
            </a:r>
            <a:r>
              <a:rPr lang="ar-JO" dirty="0" smtClean="0"/>
              <a:t> من </a:t>
            </a:r>
            <a:r>
              <a:rPr lang="ar-JO" dirty="0" err="1" smtClean="0"/>
              <a:t>امراض</a:t>
            </a:r>
            <a:r>
              <a:rPr lang="ar-JO" dirty="0" smtClean="0"/>
              <a:t> مختلفة ولا يتلقين علاج مناسب</a:t>
            </a:r>
          </a:p>
          <a:p>
            <a:r>
              <a:rPr lang="ar-JO" dirty="0" smtClean="0"/>
              <a:t>4 من القاصرات اعتقلن بعد </a:t>
            </a:r>
            <a:r>
              <a:rPr lang="ar-JO" dirty="0" err="1" smtClean="0"/>
              <a:t>اصابتهن</a:t>
            </a:r>
            <a:r>
              <a:rPr lang="ar-JO" dirty="0" smtClean="0"/>
              <a:t> بالرصاص الحي ، بحجة تنفيذ </a:t>
            </a:r>
            <a:r>
              <a:rPr lang="ar-JO" dirty="0" err="1" smtClean="0"/>
              <a:t>او</a:t>
            </a:r>
            <a:r>
              <a:rPr lang="ar-JO" dirty="0" smtClean="0"/>
              <a:t> نية تنفيذ عملية طعن ، وتم نقلهن </a:t>
            </a:r>
            <a:r>
              <a:rPr lang="ar-JO" dirty="0" err="1" smtClean="0"/>
              <a:t>الى</a:t>
            </a:r>
            <a:r>
              <a:rPr lang="ar-JO" dirty="0" smtClean="0"/>
              <a:t> </a:t>
            </a:r>
            <a:r>
              <a:rPr lang="ar-JO" dirty="0" err="1" smtClean="0"/>
              <a:t>المستشقيات</a:t>
            </a:r>
            <a:r>
              <a:rPr lang="ar-JO" dirty="0" smtClean="0"/>
              <a:t> للعلاج</a:t>
            </a:r>
          </a:p>
          <a:p>
            <a:r>
              <a:rPr lang="ar-JO" dirty="0" smtClean="0"/>
              <a:t>وبعد 3 </a:t>
            </a:r>
            <a:r>
              <a:rPr lang="ar-JO" dirty="0" err="1" smtClean="0"/>
              <a:t>اسابيع</a:t>
            </a:r>
            <a:r>
              <a:rPr lang="ar-JO" dirty="0" smtClean="0"/>
              <a:t> تم نقل 3 جريحات </a:t>
            </a:r>
            <a:r>
              <a:rPr lang="ar-JO" dirty="0" err="1" smtClean="0"/>
              <a:t>الى</a:t>
            </a:r>
            <a:r>
              <a:rPr lang="ar-JO" dirty="0" smtClean="0"/>
              <a:t> السجون بينما لا تزال الجريحة الرابعة في المستشفى</a:t>
            </a:r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err="1" smtClean="0"/>
              <a:t>الاسيرة</a:t>
            </a:r>
            <a:r>
              <a:rPr lang="ar-JO" dirty="0" smtClean="0"/>
              <a:t> </a:t>
            </a:r>
            <a:r>
              <a:rPr lang="ar-JO" dirty="0" err="1" smtClean="0"/>
              <a:t>اسراء</a:t>
            </a:r>
            <a:r>
              <a:rPr lang="ar-JO" dirty="0" smtClean="0"/>
              <a:t> </a:t>
            </a:r>
            <a:r>
              <a:rPr lang="ar-JO" dirty="0" err="1" smtClean="0"/>
              <a:t>الجعابيص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تعاني من </a:t>
            </a:r>
            <a:r>
              <a:rPr lang="ar-JO" dirty="0" err="1" smtClean="0"/>
              <a:t>حروقات</a:t>
            </a:r>
            <a:r>
              <a:rPr lang="ar-JO" dirty="0" smtClean="0"/>
              <a:t> شديدة في جسدها ، ولم تتلق </a:t>
            </a:r>
            <a:r>
              <a:rPr lang="ar-JO" dirty="0" err="1" smtClean="0"/>
              <a:t>اي</a:t>
            </a:r>
            <a:r>
              <a:rPr lang="ar-JO" dirty="0" smtClean="0"/>
              <a:t> علاج في سجون الاحتلال</a:t>
            </a:r>
          </a:p>
          <a:p>
            <a:r>
              <a:rPr lang="ar-JO" dirty="0" smtClean="0"/>
              <a:t> قد مضى عامان على </a:t>
            </a:r>
            <a:r>
              <a:rPr lang="ar-JO" dirty="0" err="1" smtClean="0"/>
              <a:t>اصابتها</a:t>
            </a:r>
            <a:r>
              <a:rPr lang="ar-JO" dirty="0" smtClean="0"/>
              <a:t> واعتقالها</a:t>
            </a:r>
          </a:p>
          <a:p>
            <a:r>
              <a:rPr lang="ar-JO" dirty="0" smtClean="0"/>
              <a:t>لفق الاحتلال لها </a:t>
            </a:r>
            <a:r>
              <a:rPr lang="ar-JO" dirty="0" err="1" smtClean="0"/>
              <a:t>تهمةالشروع</a:t>
            </a:r>
            <a:r>
              <a:rPr lang="ar-JO" dirty="0" smtClean="0"/>
              <a:t> في قتل جندي صهيوني</a:t>
            </a:r>
          </a:p>
          <a:p>
            <a:r>
              <a:rPr lang="ar-JO" dirty="0" smtClean="0"/>
              <a:t>حقيقة </a:t>
            </a:r>
            <a:r>
              <a:rPr lang="ar-JO" dirty="0" err="1" smtClean="0"/>
              <a:t>الامر</a:t>
            </a:r>
            <a:r>
              <a:rPr lang="ar-JO" dirty="0" smtClean="0"/>
              <a:t> سببه انفجار </a:t>
            </a:r>
            <a:r>
              <a:rPr lang="ar-JO" dirty="0" err="1" smtClean="0"/>
              <a:t>انبوبة</a:t>
            </a:r>
            <a:r>
              <a:rPr lang="ar-JO" dirty="0" smtClean="0"/>
              <a:t> غاز ناتج عن خلل في سيارتها على بعد 500 متر من حاجز زعيم فهو حادث عابر</a:t>
            </a:r>
          </a:p>
          <a:p>
            <a:r>
              <a:rPr lang="ar-JO" dirty="0" smtClean="0"/>
              <a:t>تمارس عليه سياسة </a:t>
            </a:r>
            <a:r>
              <a:rPr lang="ar-JO" dirty="0" err="1" smtClean="0"/>
              <a:t>الاهمال</a:t>
            </a:r>
            <a:r>
              <a:rPr lang="ar-JO" dirty="0" smtClean="0"/>
              <a:t> الطبي </a:t>
            </a:r>
          </a:p>
          <a:p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err="1" smtClean="0"/>
              <a:t>الاسيرة</a:t>
            </a:r>
            <a:r>
              <a:rPr lang="ar-JO" dirty="0" smtClean="0"/>
              <a:t> عبلة العدم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عمرها 47 سنة </a:t>
            </a:r>
            <a:r>
              <a:rPr lang="ar-JO" dirty="0" err="1" smtClean="0"/>
              <a:t>ام</a:t>
            </a:r>
            <a:r>
              <a:rPr lang="ar-JO" dirty="0" smtClean="0"/>
              <a:t> ل 9 </a:t>
            </a:r>
            <a:r>
              <a:rPr lang="ar-JO" dirty="0" err="1" smtClean="0"/>
              <a:t>ابناء</a:t>
            </a:r>
            <a:r>
              <a:rPr lang="ar-JO" dirty="0" smtClean="0"/>
              <a:t>،</a:t>
            </a:r>
            <a:r>
              <a:rPr lang="ar-JO" dirty="0" err="1" smtClean="0"/>
              <a:t>اصغرهم</a:t>
            </a:r>
            <a:r>
              <a:rPr lang="ar-JO" dirty="0" smtClean="0"/>
              <a:t> لا يتجاوز العامين والنصف </a:t>
            </a:r>
          </a:p>
          <a:p>
            <a:r>
              <a:rPr lang="ar-JO" dirty="0" smtClean="0"/>
              <a:t>تعاني من وضع صحي سيء ما اثر على نفسيتها بشكل كبير</a:t>
            </a:r>
          </a:p>
          <a:p>
            <a:r>
              <a:rPr lang="ar-JO" dirty="0" smtClean="0"/>
              <a:t>تعاني من كسر في الجمجمة والفك </a:t>
            </a:r>
            <a:r>
              <a:rPr lang="ar-JO" dirty="0" err="1" smtClean="0"/>
              <a:t>الايمن</a:t>
            </a:r>
            <a:r>
              <a:rPr lang="ar-JO" dirty="0" smtClean="0"/>
              <a:t> ، </a:t>
            </a:r>
            <a:r>
              <a:rPr lang="ar-JO" dirty="0" err="1" smtClean="0"/>
              <a:t>اضافة</a:t>
            </a:r>
            <a:r>
              <a:rPr lang="ar-JO" dirty="0" smtClean="0"/>
              <a:t> </a:t>
            </a:r>
            <a:r>
              <a:rPr lang="ar-JO" dirty="0" err="1" smtClean="0"/>
              <a:t>الى</a:t>
            </a:r>
            <a:r>
              <a:rPr lang="ar-JO" dirty="0" smtClean="0"/>
              <a:t> وجود خلع في الكتف </a:t>
            </a:r>
            <a:r>
              <a:rPr lang="ar-JO" dirty="0" err="1" smtClean="0"/>
              <a:t>الايمن</a:t>
            </a:r>
            <a:r>
              <a:rPr lang="ar-JO" dirty="0" smtClean="0"/>
              <a:t>، ما يجعلها تعاني صعوبة في النوم</a:t>
            </a:r>
          </a:p>
          <a:p>
            <a:r>
              <a:rPr lang="ar-JO" dirty="0" smtClean="0"/>
              <a:t>تتعرض </a:t>
            </a:r>
            <a:r>
              <a:rPr lang="ar-JO" dirty="0" err="1" smtClean="0"/>
              <a:t>للاغماء</a:t>
            </a:r>
            <a:r>
              <a:rPr lang="ar-JO" dirty="0" smtClean="0"/>
              <a:t> المتكرر، وتكتفي </a:t>
            </a:r>
            <a:r>
              <a:rPr lang="ar-JO" dirty="0" err="1" smtClean="0"/>
              <a:t>ادارة</a:t>
            </a:r>
            <a:r>
              <a:rPr lang="ar-JO" dirty="0" smtClean="0"/>
              <a:t> السجون </a:t>
            </a:r>
            <a:r>
              <a:rPr lang="ar-JO" dirty="0" err="1" smtClean="0"/>
              <a:t>بأعطائها</a:t>
            </a:r>
            <a:r>
              <a:rPr lang="ar-JO" dirty="0" smtClean="0"/>
              <a:t> مسكنات غير مفيدة للعلاج</a:t>
            </a:r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نماذج من الأسرى وتضحياتهم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err="1" smtClean="0"/>
              <a:t>الاسرى</a:t>
            </a:r>
            <a:r>
              <a:rPr lang="ar-JO" dirty="0" smtClean="0"/>
              <a:t> المرضى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JO" dirty="0" smtClean="0"/>
              <a:t>رياض </a:t>
            </a:r>
            <a:r>
              <a:rPr lang="ar-JO" dirty="0" err="1" smtClean="0"/>
              <a:t>العمور</a:t>
            </a:r>
            <a:r>
              <a:rPr lang="ar-JO" dirty="0" smtClean="0"/>
              <a:t> من بيت لحم ، والمحكوم بالسجن المؤبد ، يعتبر من الحالات المرضية الصعبة في سجون الاحتلال،ويعاني من ضعف عضلة القلب ، </a:t>
            </a:r>
            <a:r>
              <a:rPr lang="ar-JO" dirty="0" err="1" smtClean="0"/>
              <a:t>واصابات</a:t>
            </a:r>
            <a:r>
              <a:rPr lang="ar-JO" dirty="0" smtClean="0"/>
              <a:t> بالرصاص في الظهر </a:t>
            </a:r>
            <a:r>
              <a:rPr lang="ar-JO" dirty="0" err="1" smtClean="0"/>
              <a:t>ادت</a:t>
            </a:r>
            <a:r>
              <a:rPr lang="ar-JO" dirty="0" smtClean="0"/>
              <a:t> </a:t>
            </a:r>
            <a:r>
              <a:rPr lang="ar-JO" dirty="0" err="1" smtClean="0"/>
              <a:t>الى</a:t>
            </a:r>
            <a:r>
              <a:rPr lang="ar-JO" dirty="0" smtClean="0"/>
              <a:t> تلف الشرايين ، واستئصال جزء من </a:t>
            </a:r>
            <a:r>
              <a:rPr lang="ar-JO" dirty="0" err="1" smtClean="0"/>
              <a:t>الامعاء</a:t>
            </a:r>
            <a:r>
              <a:rPr lang="ar-JO" dirty="0" smtClean="0"/>
              <a:t>،والكبد ،واستبدال صمام </a:t>
            </a:r>
            <a:r>
              <a:rPr lang="ar-JO" dirty="0" err="1" smtClean="0"/>
              <a:t>الاثني</a:t>
            </a:r>
            <a:r>
              <a:rPr lang="ar-JO" dirty="0" smtClean="0"/>
              <a:t> عشر،وقلبه لا يعمل </a:t>
            </a:r>
            <a:r>
              <a:rPr lang="ar-JO" dirty="0" err="1" smtClean="0"/>
              <a:t>الا</a:t>
            </a:r>
            <a:r>
              <a:rPr lang="ar-JO" dirty="0" smtClean="0"/>
              <a:t> من خلال جهاز منظم القلب ،الذي يحتاج </a:t>
            </a:r>
            <a:r>
              <a:rPr lang="ar-JO" dirty="0" err="1" smtClean="0"/>
              <a:t>الى</a:t>
            </a:r>
            <a:r>
              <a:rPr lang="ar-JO" dirty="0" smtClean="0"/>
              <a:t> استبدال</a:t>
            </a:r>
          </a:p>
          <a:p>
            <a:r>
              <a:rPr lang="ar-JO" dirty="0" smtClean="0"/>
              <a:t>بسام السائح يعاني </a:t>
            </a:r>
            <a:r>
              <a:rPr lang="ar-JO" dirty="0" err="1" smtClean="0"/>
              <a:t>سرطانين</a:t>
            </a:r>
            <a:r>
              <a:rPr lang="ar-JO" dirty="0" smtClean="0"/>
              <a:t> وقصور حاد في القلب ولم يتم نقله </a:t>
            </a:r>
            <a:r>
              <a:rPr lang="ar-JO" dirty="0" err="1" smtClean="0"/>
              <a:t>الى</a:t>
            </a:r>
            <a:r>
              <a:rPr lang="ar-JO" dirty="0" smtClean="0"/>
              <a:t> المستشفى</a:t>
            </a:r>
          </a:p>
          <a:p>
            <a:r>
              <a:rPr lang="ar-JO" dirty="0" smtClean="0"/>
              <a:t>يسري المصري من دير البلح في غزة ،</a:t>
            </a:r>
            <a:r>
              <a:rPr lang="ar-JO" dirty="0" err="1" smtClean="0"/>
              <a:t>النحكوم</a:t>
            </a:r>
            <a:r>
              <a:rPr lang="ar-JO" dirty="0" smtClean="0"/>
              <a:t> بالسجن 20 عاما ، يمر بوضع صحي حرج بعد ظهور </a:t>
            </a:r>
            <a:r>
              <a:rPr lang="ar-JO" dirty="0" err="1" smtClean="0"/>
              <a:t>اوراتم</a:t>
            </a:r>
            <a:r>
              <a:rPr lang="ar-JO" dirty="0" smtClean="0"/>
              <a:t> خبيثة في الكبد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شهداء الحركة </a:t>
            </a:r>
            <a:r>
              <a:rPr lang="ar-JO" dirty="0" err="1" smtClean="0"/>
              <a:t>الاسيرة</a:t>
            </a:r>
            <a:r>
              <a:rPr lang="ar-JO" dirty="0" smtClean="0"/>
              <a:t> 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ارتقى 3 شهداء من </a:t>
            </a:r>
            <a:r>
              <a:rPr lang="ar-JO" dirty="0" err="1" smtClean="0"/>
              <a:t>الاسرى</a:t>
            </a:r>
            <a:r>
              <a:rPr lang="ar-JO" dirty="0" smtClean="0"/>
              <a:t> خلال 2017 (هم محمد الجلاد وفاطمة </a:t>
            </a:r>
            <a:r>
              <a:rPr lang="ar-JO" dirty="0" err="1" smtClean="0"/>
              <a:t>طقاطقة</a:t>
            </a:r>
            <a:r>
              <a:rPr lang="ar-JO" dirty="0" smtClean="0"/>
              <a:t> ورائد </a:t>
            </a:r>
            <a:r>
              <a:rPr lang="ar-JO" dirty="0" err="1" smtClean="0"/>
              <a:t>الصالحي</a:t>
            </a:r>
            <a:r>
              <a:rPr lang="ar-JO" dirty="0" smtClean="0"/>
              <a:t> )</a:t>
            </a:r>
          </a:p>
          <a:p>
            <a:r>
              <a:rPr lang="ar-JO" dirty="0" smtClean="0"/>
              <a:t>عدد شهداء الحركة </a:t>
            </a:r>
            <a:r>
              <a:rPr lang="ar-JO" dirty="0" err="1" smtClean="0"/>
              <a:t>الاسيرة</a:t>
            </a:r>
            <a:r>
              <a:rPr lang="ar-JO" dirty="0" smtClean="0"/>
              <a:t> مع نهاية 2017 </a:t>
            </a:r>
            <a:r>
              <a:rPr lang="ar-JO" dirty="0" err="1" smtClean="0"/>
              <a:t>اصبح</a:t>
            </a:r>
            <a:r>
              <a:rPr lang="ar-JO" dirty="0" smtClean="0"/>
              <a:t> 212 شهيدا وشهيدة</a:t>
            </a:r>
          </a:p>
          <a:p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جنرالات الصبر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JO" dirty="0" smtClean="0"/>
              <a:t>عدد </a:t>
            </a:r>
            <a:r>
              <a:rPr lang="ar-JO" dirty="0" err="1" smtClean="0"/>
              <a:t>الاسرى</a:t>
            </a:r>
            <a:r>
              <a:rPr lang="ar-JO" dirty="0" smtClean="0"/>
              <a:t> المحكومين بالمؤبد 511</a:t>
            </a:r>
          </a:p>
          <a:p>
            <a:r>
              <a:rPr lang="ar-JO" dirty="0" smtClean="0"/>
              <a:t>46 </a:t>
            </a:r>
            <a:r>
              <a:rPr lang="ar-JO" dirty="0" err="1" smtClean="0"/>
              <a:t>اسير</a:t>
            </a:r>
            <a:r>
              <a:rPr lang="ar-JO" dirty="0" smtClean="0"/>
              <a:t> مضى على اعتقالهم </a:t>
            </a:r>
            <a:r>
              <a:rPr lang="ar-JO" dirty="0" err="1" smtClean="0"/>
              <a:t>اكثر</a:t>
            </a:r>
            <a:r>
              <a:rPr lang="ar-JO" dirty="0" smtClean="0"/>
              <a:t> من 20 سنة بشكل متواصل</a:t>
            </a:r>
          </a:p>
          <a:p>
            <a:r>
              <a:rPr lang="ar-JO" dirty="0" smtClean="0"/>
              <a:t>23 </a:t>
            </a:r>
            <a:r>
              <a:rPr lang="ar-JO" dirty="0" err="1" smtClean="0"/>
              <a:t>اسير</a:t>
            </a:r>
            <a:r>
              <a:rPr lang="ar-JO" dirty="0" smtClean="0"/>
              <a:t> مضى على اعتقالهم </a:t>
            </a:r>
            <a:r>
              <a:rPr lang="ar-JO" dirty="0" err="1" smtClean="0"/>
              <a:t>اكثر</a:t>
            </a:r>
            <a:r>
              <a:rPr lang="ar-JO" dirty="0" smtClean="0"/>
              <a:t> من 25 سنة</a:t>
            </a:r>
          </a:p>
          <a:p>
            <a:r>
              <a:rPr lang="ar-JO" dirty="0" smtClean="0"/>
              <a:t>10 من هؤلاء </a:t>
            </a:r>
            <a:r>
              <a:rPr lang="ar-JO" dirty="0" err="1" smtClean="0"/>
              <a:t>الاسرى</a:t>
            </a:r>
            <a:r>
              <a:rPr lang="ar-JO" dirty="0" smtClean="0"/>
              <a:t> مضى على اعتقالهم </a:t>
            </a:r>
            <a:r>
              <a:rPr lang="ar-JO" dirty="0" err="1" smtClean="0"/>
              <a:t>اكثر</a:t>
            </a:r>
            <a:r>
              <a:rPr lang="ar-JO" dirty="0" smtClean="0"/>
              <a:t> من 30 عاما</a:t>
            </a:r>
          </a:p>
          <a:p>
            <a:r>
              <a:rPr lang="ar-JO" dirty="0" err="1" smtClean="0"/>
              <a:t>اقدم</a:t>
            </a:r>
            <a:r>
              <a:rPr lang="ar-JO" dirty="0" smtClean="0"/>
              <a:t> </a:t>
            </a:r>
            <a:r>
              <a:rPr lang="ar-JO" dirty="0" err="1" smtClean="0"/>
              <a:t>الاسرى</a:t>
            </a:r>
            <a:r>
              <a:rPr lang="ar-JO" dirty="0" smtClean="0"/>
              <a:t> كريم وماهر يونس المعتقلان منذ 35 عاما</a:t>
            </a:r>
          </a:p>
          <a:p>
            <a:r>
              <a:rPr lang="ar-JO" dirty="0" smtClean="0"/>
              <a:t>من هؤلاء </a:t>
            </a:r>
            <a:r>
              <a:rPr lang="ar-JO" dirty="0" err="1" smtClean="0"/>
              <a:t>الاسرى</a:t>
            </a:r>
            <a:r>
              <a:rPr lang="ar-JO" dirty="0" smtClean="0"/>
              <a:t> يوجد 29 </a:t>
            </a:r>
            <a:r>
              <a:rPr lang="ar-JO" dirty="0" err="1" smtClean="0"/>
              <a:t>اسير</a:t>
            </a:r>
            <a:r>
              <a:rPr lang="ar-JO" dirty="0" smtClean="0"/>
              <a:t> معتقل منذ ما قبل اتفاقية </a:t>
            </a:r>
            <a:r>
              <a:rPr lang="ar-JO" dirty="0" err="1" smtClean="0"/>
              <a:t>اوسلو</a:t>
            </a:r>
            <a:r>
              <a:rPr lang="ar-JO" dirty="0" smtClean="0"/>
              <a:t> وهؤلاء ممن كان يفترض </a:t>
            </a:r>
            <a:r>
              <a:rPr lang="ar-JO" dirty="0" err="1" smtClean="0"/>
              <a:t>اطلاق</a:t>
            </a:r>
            <a:r>
              <a:rPr lang="ar-JO" dirty="0" smtClean="0"/>
              <a:t> سراحهم ضمن الدفعة الرابعة في </a:t>
            </a:r>
            <a:r>
              <a:rPr lang="ar-JO" dirty="0" err="1" smtClean="0"/>
              <a:t>اذار</a:t>
            </a:r>
            <a:r>
              <a:rPr lang="ar-JO" dirty="0" smtClean="0"/>
              <a:t>/2014 </a:t>
            </a:r>
            <a:r>
              <a:rPr lang="ar-JO" dirty="0" err="1" smtClean="0"/>
              <a:t>الا</a:t>
            </a:r>
            <a:r>
              <a:rPr lang="ar-JO" dirty="0" smtClean="0"/>
              <a:t> </a:t>
            </a:r>
            <a:r>
              <a:rPr lang="ar-JO" dirty="0" err="1" smtClean="0"/>
              <a:t>ان</a:t>
            </a:r>
            <a:r>
              <a:rPr lang="ar-JO" dirty="0" smtClean="0"/>
              <a:t> حكومة الاحتلال تنصلت من الاتفاقيات </a:t>
            </a:r>
            <a:r>
              <a:rPr lang="ar-JO" dirty="0" err="1" smtClean="0"/>
              <a:t>وابقتهم</a:t>
            </a:r>
            <a:r>
              <a:rPr lang="ar-JO" dirty="0" smtClean="0"/>
              <a:t> رهائن في سجونها</a:t>
            </a:r>
            <a:endParaRPr lang="ar-JO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 smtClean="0"/>
              <a:t>انجازات الحركة </a:t>
            </a:r>
            <a:r>
              <a:rPr lang="ar-JO" dirty="0" err="1" smtClean="0"/>
              <a:t>الاسيرة</a:t>
            </a:r>
            <a:r>
              <a:rPr lang="ar-JO" dirty="0" smtClean="0"/>
              <a:t> عبر مسيرتها الجهادية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دروس من الحركة </a:t>
            </a:r>
            <a:r>
              <a:rPr lang="ar-JO" dirty="0" err="1" smtClean="0"/>
              <a:t>الاسيرة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دروس </a:t>
            </a:r>
            <a:r>
              <a:rPr lang="ar-JO" dirty="0" err="1" smtClean="0"/>
              <a:t>امنية</a:t>
            </a:r>
            <a:endParaRPr lang="ar-JO" dirty="0" smtClean="0"/>
          </a:p>
          <a:p>
            <a:r>
              <a:rPr lang="ar-JO" dirty="0" smtClean="0"/>
              <a:t>دروس عسكرية</a:t>
            </a:r>
          </a:p>
          <a:p>
            <a:r>
              <a:rPr lang="ar-JO" dirty="0" smtClean="0"/>
              <a:t>دروس اجتماعية</a:t>
            </a:r>
          </a:p>
          <a:p>
            <a:endParaRPr lang="ar-JO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واجبنا نحو </a:t>
            </a:r>
            <a:r>
              <a:rPr lang="ar-JO" dirty="0" err="1" smtClean="0"/>
              <a:t>الاسرى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مصطلحات عالم السجون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err="1" smtClean="0"/>
              <a:t>الاسير</a:t>
            </a:r>
            <a:r>
              <a:rPr lang="ar-JO" dirty="0" smtClean="0"/>
              <a:t> </a:t>
            </a:r>
            <a:r>
              <a:rPr lang="ar-JO" dirty="0" err="1" smtClean="0"/>
              <a:t>الامني</a:t>
            </a:r>
            <a:endParaRPr lang="ar-JO" dirty="0" smtClean="0"/>
          </a:p>
          <a:p>
            <a:r>
              <a:rPr lang="ar-JO" dirty="0" err="1" smtClean="0"/>
              <a:t>الاسير</a:t>
            </a:r>
            <a:r>
              <a:rPr lang="ar-JO" dirty="0" smtClean="0"/>
              <a:t> الجنائي</a:t>
            </a:r>
          </a:p>
          <a:p>
            <a:r>
              <a:rPr lang="ar-JO" dirty="0" smtClean="0"/>
              <a:t>المعتقل </a:t>
            </a:r>
            <a:r>
              <a:rPr lang="ar-JO" dirty="0" err="1" smtClean="0"/>
              <a:t>الاداري</a:t>
            </a:r>
            <a:endParaRPr lang="ar-JO" dirty="0" smtClean="0"/>
          </a:p>
          <a:p>
            <a:r>
              <a:rPr lang="ar-JO" dirty="0" err="1" smtClean="0"/>
              <a:t>البوسطة</a:t>
            </a:r>
            <a:r>
              <a:rPr lang="ar-JO" dirty="0" smtClean="0"/>
              <a:t> ، الكنتين ، العدد ، الدوبير ، الشاويش ، اللجنة الوطنية </a:t>
            </a:r>
            <a:endParaRPr lang="ar-JO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رحلة الأسر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الاعتقال : بطريقة وحشية </a:t>
            </a:r>
          </a:p>
          <a:p>
            <a:r>
              <a:rPr lang="ar-JO" dirty="0" smtClean="0"/>
              <a:t>التحقيق</a:t>
            </a:r>
          </a:p>
          <a:p>
            <a:r>
              <a:rPr lang="ar-JO" dirty="0" smtClean="0"/>
              <a:t>المحكمة : صورية</a:t>
            </a:r>
          </a:p>
          <a:p>
            <a:r>
              <a:rPr lang="ar-JO" dirty="0" smtClean="0"/>
              <a:t>السجن : </a:t>
            </a:r>
            <a:r>
              <a:rPr lang="ar-JO" dirty="0" err="1" smtClean="0"/>
              <a:t>احكام</a:t>
            </a:r>
            <a:r>
              <a:rPr lang="ar-JO" dirty="0" smtClean="0"/>
              <a:t> عالية</a:t>
            </a:r>
            <a:endParaRPr lang="ar-JO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فلسفة </a:t>
            </a:r>
            <a:r>
              <a:rPr lang="ar-JO" dirty="0" err="1" smtClean="0"/>
              <a:t>الاسر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فلسفة </a:t>
            </a:r>
            <a:r>
              <a:rPr lang="ar-JO" dirty="0" err="1" smtClean="0"/>
              <a:t>الاسر</a:t>
            </a:r>
            <a:r>
              <a:rPr lang="ar-JO" dirty="0" smtClean="0"/>
              <a:t> والاعتقال : كسر </a:t>
            </a:r>
            <a:r>
              <a:rPr lang="ar-JO" dirty="0" err="1" smtClean="0"/>
              <a:t>الارادة</a:t>
            </a:r>
            <a:endParaRPr lang="ar-JO" dirty="0" smtClean="0"/>
          </a:p>
          <a:p>
            <a:r>
              <a:rPr lang="ar-JO" dirty="0" smtClean="0"/>
              <a:t>الهدف من التحقيق :</a:t>
            </a:r>
          </a:p>
          <a:p>
            <a:pPr marL="514350" indent="-514350">
              <a:buFont typeface="+mj-lt"/>
              <a:buAutoNum type="arabicPeriod"/>
            </a:pPr>
            <a:r>
              <a:rPr lang="ar-JO" dirty="0" smtClean="0"/>
              <a:t>تحييد </a:t>
            </a:r>
            <a:r>
              <a:rPr lang="ar-JO" dirty="0" err="1" smtClean="0"/>
              <a:t>الاسير</a:t>
            </a:r>
            <a:r>
              <a:rPr lang="ar-JO" dirty="0" smtClean="0"/>
              <a:t> من خلال </a:t>
            </a:r>
            <a:r>
              <a:rPr lang="ar-JO" dirty="0" err="1" smtClean="0"/>
              <a:t>ادانته</a:t>
            </a:r>
            <a:endParaRPr lang="ar-JO" dirty="0" smtClean="0"/>
          </a:p>
          <a:p>
            <a:pPr marL="514350" indent="-514350">
              <a:buFont typeface="+mj-lt"/>
              <a:buAutoNum type="arabicPeriod"/>
            </a:pPr>
            <a:r>
              <a:rPr lang="ar-JO" dirty="0" smtClean="0"/>
              <a:t> </a:t>
            </a:r>
            <a:r>
              <a:rPr lang="ar-JO" dirty="0" err="1" smtClean="0"/>
              <a:t>ادانة</a:t>
            </a:r>
            <a:r>
              <a:rPr lang="ar-JO" dirty="0" smtClean="0"/>
              <a:t> </a:t>
            </a:r>
            <a:r>
              <a:rPr lang="ar-JO" dirty="0" err="1" smtClean="0"/>
              <a:t>اخوانه</a:t>
            </a:r>
            <a:r>
              <a:rPr lang="ar-JO" dirty="0" smtClean="0"/>
              <a:t> من خلال </a:t>
            </a:r>
            <a:r>
              <a:rPr lang="ar-JO" dirty="0" err="1" smtClean="0"/>
              <a:t>ادانتهم</a:t>
            </a:r>
            <a:r>
              <a:rPr lang="ar-JO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ar-JO" dirty="0" smtClean="0"/>
              <a:t>الحصول على معلومات من الماضي</a:t>
            </a:r>
          </a:p>
          <a:p>
            <a:pPr marL="514350" indent="-514350">
              <a:buFont typeface="+mj-lt"/>
              <a:buAutoNum type="arabicPeriod"/>
            </a:pPr>
            <a:r>
              <a:rPr lang="ar-JO" dirty="0" smtClean="0"/>
              <a:t>الحصول على معلومات </a:t>
            </a:r>
            <a:r>
              <a:rPr lang="ar-JO" dirty="0" err="1" smtClean="0"/>
              <a:t>لاحباط</a:t>
            </a:r>
            <a:r>
              <a:rPr lang="ar-JO" dirty="0" smtClean="0"/>
              <a:t> نشاط المقاومة </a:t>
            </a:r>
          </a:p>
          <a:p>
            <a:pPr marL="514350" indent="-514350">
              <a:buFont typeface="+mj-lt"/>
              <a:buAutoNum type="arabicPeriod"/>
            </a:pPr>
            <a:r>
              <a:rPr lang="ar-JO" dirty="0" smtClean="0"/>
              <a:t>ردع </a:t>
            </a:r>
            <a:r>
              <a:rPr lang="ar-JO" dirty="0" err="1" smtClean="0"/>
              <a:t>الاسير</a:t>
            </a:r>
            <a:r>
              <a:rPr lang="ar-JO" dirty="0" smtClean="0"/>
              <a:t> </a:t>
            </a:r>
            <a:r>
              <a:rPr lang="ar-JO" dirty="0" err="1" smtClean="0"/>
              <a:t>او</a:t>
            </a:r>
            <a:r>
              <a:rPr lang="ar-JO" dirty="0" smtClean="0"/>
              <a:t> رفقائه </a:t>
            </a:r>
            <a:r>
              <a:rPr lang="ar-JO" dirty="0" err="1" smtClean="0"/>
              <a:t>او</a:t>
            </a:r>
            <a:r>
              <a:rPr lang="ar-JO" dirty="0" smtClean="0"/>
              <a:t> الشعب</a:t>
            </a:r>
            <a:endParaRPr lang="ar-JO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مفهوم معركة التحقيق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معركة على المعلومة</a:t>
            </a:r>
          </a:p>
          <a:p>
            <a:r>
              <a:rPr lang="ar-JO" dirty="0" smtClean="0"/>
              <a:t>توظيف المعلومة</a:t>
            </a:r>
            <a:endParaRPr lang="ar-JO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الاستعداد </a:t>
            </a:r>
            <a:r>
              <a:rPr lang="ar-JO" dirty="0" err="1" smtClean="0"/>
              <a:t>للاسر</a:t>
            </a:r>
            <a:r>
              <a:rPr lang="ar-JO" dirty="0" smtClean="0"/>
              <a:t> و للتحقيق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الوعي</a:t>
            </a:r>
          </a:p>
          <a:p>
            <a:r>
              <a:rPr lang="ar-JO" dirty="0" smtClean="0"/>
              <a:t>التربية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وسائل التحقيق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JO" dirty="0" smtClean="0"/>
              <a:t>عمل دور الصديق والعدو والناصح والعنيف واللطيف...</a:t>
            </a:r>
          </a:p>
          <a:p>
            <a:r>
              <a:rPr lang="ar-JO" dirty="0" smtClean="0"/>
              <a:t>الخداع</a:t>
            </a:r>
          </a:p>
          <a:p>
            <a:r>
              <a:rPr lang="ar-JO" dirty="0" smtClean="0"/>
              <a:t>التشكيك</a:t>
            </a:r>
          </a:p>
          <a:p>
            <a:r>
              <a:rPr lang="ar-JO" dirty="0" smtClean="0"/>
              <a:t>الترغيب</a:t>
            </a:r>
          </a:p>
          <a:p>
            <a:r>
              <a:rPr lang="ar-JO" dirty="0" smtClean="0"/>
              <a:t>صناعة الوهم</a:t>
            </a:r>
          </a:p>
          <a:p>
            <a:r>
              <a:rPr lang="ar-JO" dirty="0" smtClean="0"/>
              <a:t>محاولة تصغير القضية</a:t>
            </a:r>
          </a:p>
          <a:p>
            <a:r>
              <a:rPr lang="ar-JO" dirty="0" smtClean="0"/>
              <a:t>محاول تعظيم القضية</a:t>
            </a:r>
          </a:p>
          <a:p>
            <a:r>
              <a:rPr lang="ar-JO" dirty="0" smtClean="0"/>
              <a:t>محاولة </a:t>
            </a:r>
            <a:r>
              <a:rPr lang="ar-JO" dirty="0" err="1" smtClean="0"/>
              <a:t>ايهامك</a:t>
            </a:r>
            <a:r>
              <a:rPr lang="ar-JO" dirty="0" smtClean="0"/>
              <a:t> بأنك ضعيف في مواجهة قوة عظمى“الدراجة“</a:t>
            </a:r>
            <a:endParaRPr lang="ar-JO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عرض تقديمي1">
  <a:themeElements>
    <a:clrScheme name="مخصص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F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عرض تقديمي1</Template>
  <TotalTime>1297</TotalTime>
  <Words>1548</Words>
  <Application>Microsoft Office PowerPoint</Application>
  <PresentationFormat>عرض على الشاشة (3:4)‏</PresentationFormat>
  <Paragraphs>163</Paragraphs>
  <Slides>35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36" baseType="lpstr">
      <vt:lpstr>عرض تقديمي1</vt:lpstr>
      <vt:lpstr>محاضرة :مدخل معلوماتي إلى عالم الاسر</vt:lpstr>
      <vt:lpstr>الأسر في الإسلام</vt:lpstr>
      <vt:lpstr>نماذج من الأسرى وتضحياتهم</vt:lpstr>
      <vt:lpstr>مصطلحات عالم السجون</vt:lpstr>
      <vt:lpstr>رحلة الأسر</vt:lpstr>
      <vt:lpstr>فلسفة الاسر</vt:lpstr>
      <vt:lpstr>مفهوم معركة التحقيق</vt:lpstr>
      <vt:lpstr>الاستعداد للاسر و للتحقيق</vt:lpstr>
      <vt:lpstr>وسائل التحقيق</vt:lpstr>
      <vt:lpstr>السلاح للمواجهة</vt:lpstr>
      <vt:lpstr>غرف العار (العصافير)/1</vt:lpstr>
      <vt:lpstr>غرف العار (العصافير)/2</vt:lpstr>
      <vt:lpstr>العزل الانفرادي</vt:lpstr>
      <vt:lpstr>وسائل التعذيب في سجون الاحتلال</vt:lpstr>
      <vt:lpstr>لماذا يجب علينا اعطاء اولوية لقضية الاسرى؟</vt:lpstr>
      <vt:lpstr>لماذا يجب علينا اعطاء اولوية لقضية الاسرى/2</vt:lpstr>
      <vt:lpstr>لماذا يجب علينا اعطاء اولوية لقضية الاسرى/3</vt:lpstr>
      <vt:lpstr>لماذا يجب علينا اعطاء اولوية لقضية الاسرى/4</vt:lpstr>
      <vt:lpstr>ولادة الحركة الاسيرة</vt:lpstr>
      <vt:lpstr>ما هو السنوك؟</vt:lpstr>
      <vt:lpstr>اعداد الاسرى والسجون</vt:lpstr>
      <vt:lpstr>الاسرى النواب والصحفيين</vt:lpstr>
      <vt:lpstr>اعتقالات الفيسبوك</vt:lpstr>
      <vt:lpstr>الاسرى الطلاب</vt:lpstr>
      <vt:lpstr>الاعتقال الاداري</vt:lpstr>
      <vt:lpstr>الاسرى الاطفال</vt:lpstr>
      <vt:lpstr>الاسيرات</vt:lpstr>
      <vt:lpstr>الاسيرة اسراء الجعابيص</vt:lpstr>
      <vt:lpstr>الاسيرة عبلة العدم</vt:lpstr>
      <vt:lpstr>الاسرى المرضى</vt:lpstr>
      <vt:lpstr>شهداء الحركة الاسيرة </vt:lpstr>
      <vt:lpstr>جنرالات الصبر</vt:lpstr>
      <vt:lpstr>انجازات الحركة الاسيرة عبر مسيرتها الجهادية</vt:lpstr>
      <vt:lpstr>دروس من الحركة الاسيرة</vt:lpstr>
      <vt:lpstr>واجبنا نحو الاسرى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Dell</dc:creator>
  <cp:lastModifiedBy>user</cp:lastModifiedBy>
  <cp:revision>239</cp:revision>
  <dcterms:created xsi:type="dcterms:W3CDTF">2015-01-19T10:37:52Z</dcterms:created>
  <dcterms:modified xsi:type="dcterms:W3CDTF">2018-03-28T14:57:16Z</dcterms:modified>
</cp:coreProperties>
</file>