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A4733-9C48-4E56-B1A0-0C8320F130BA}" type="datetimeFigureOut">
              <a:rPr lang="en-US" smtClean="0"/>
              <a:t>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F0570-5A89-4F3B-98B5-6CE3F757E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5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hape 5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4995" name="Shape 5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hape 9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4211" name="Shape 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hape 10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5235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6259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hape 11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7283" name="Shape 11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11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8307" name="Shape 11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hape 12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9331" name="Shape 12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hape 12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0355" name="Shape 12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hape 13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1379" name="Shape 13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13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2403" name="Shape 13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hape 14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3427" name="Shape 14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hape 5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6019" name="Shape 5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14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4451" name="Shape 14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hape 15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5475" name="Shape 1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hape 15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6499" name="Shape 15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hape 16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7523" name="Shape 16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hape 16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8547" name="Shape 1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hape 17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09571" name="Shape 17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hape 17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0595" name="Shape 17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hape 18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1619" name="Shape 18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hape 18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2643" name="Shape 18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hape 19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3667" name="Shape 19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hape 6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7043" name="Shape 6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hape 19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4691" name="Shape 1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hape 20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5715" name="Shape 2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hape 2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6739" name="Shape 2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hape 21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7763" name="Shape 21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hape 21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8787" name="Shape 21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hape 22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19811" name="Shape 22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hape 22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0835" name="Shape 22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hape 23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1859" name="Shape 23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hape 23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2883" name="Shape 23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hape 24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3907" name="Shape 24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hape 6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8067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hape 24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4931" name="Shape 24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hape 25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5955" name="Shape 2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hape 25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6979" name="Shape 25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hape 26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8003" name="Shape 26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hape 27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9027" name="Shape 27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hape 27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0051" name="Shape 27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hape 28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1075" name="Shape 28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hape 29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2099" name="Shape 29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hape 29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3123" name="Shape 30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hape 30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4147" name="Shape 30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hape 7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9091" name="Shape 7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hape 31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5171" name="Shape 31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hape 320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6195" name="Shape 32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hape 32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7219" name="Shape 32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hape 33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8243" name="Shape 33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hape 34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9267" name="Shape 3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hape 34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0291" name="Shape 34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hape 35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1315" name="Shape 35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hape 36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2339" name="Shape 36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hape 36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3363" name="Shape 37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hape 37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4387" name="Shape 37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hape 7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0115" name="Shape 7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hape 38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5411" name="Shape 38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hape 390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6435" name="Shape 39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hape 39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7459" name="Shape 3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hape 40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8483" name="Shape 40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hape 41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9507" name="Shape 41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hape 41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0531" name="Shape 4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hape 42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1555" name="Shape 42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hape 43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2579" name="Shape 43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hape 43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03" name="Shape 44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hape 44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4627" name="Shape 44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hape 8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1139" name="Shape 8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hape 8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2163" name="Shape 8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hape 9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3187" name="Shape 9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hape 54" descr="Screenshot from 2017-01-03 16:40:06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15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hape 100" descr="Screenshot from 2017-01-03 16:50:3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093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hape 105" descr="Screenshot from 2017-01-03 16:50:55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076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Shape 110" descr="Screenshot from 2017-01-03 16:52:02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369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hape 115" descr="Screenshot from 2017-01-03 16:56:19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05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hape 120" descr="Screenshot from 2017-01-03 16:57:1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929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hape 125" descr="Screenshot from 2017-01-03 16:58:06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59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hape 130" descr="Screenshot from 2017-01-03 16:59:0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806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Shape 135" descr="Screenshot from 2017-01-03 17:00:55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379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Shape 140" descr="Screenshot from 2017-01-03 17:01:3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860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Shape 145" descr="Screenshot from 2017-01-03 17:02:27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75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Shape 59" descr="Screenshot from 2017-01-03 16:41:32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79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Shape 150" descr="Screenshot from 2017-01-03 17:03:2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897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Shape 155" descr="Screenshot from 2017-01-03 17:04:12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72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Shape 160" descr="Screenshot from 2017-01-03 17:04:29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858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Shape 165" descr="Screenshot from 2017-01-03 17:05:08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116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hape 170" descr="Screenshot from 2017-01-03 17:05:4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18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Shape 175" descr="Screenshot from 2017-01-03 17:07:18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403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Shape 180" descr="Screenshot from 2017-01-03 17:08:2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607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hape 185" descr="Screenshot from 2017-01-03 17:08:57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384"/>
            <a:ext cx="9144000" cy="691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080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Shape 190" descr="Screenshot from 2017-01-03 17:09:45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98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hape 195" descr="Screenshot from 2017-01-03 17:10:45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890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hape 64" descr="Screenshot from 2017-01-03 16:42:49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0"/>
            <a:ext cx="918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Shape 65" descr="Screenshot from 2017-01-03 16:43:28.pn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954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Shape 200" descr="Screenshot from 2017-01-03 17:11:25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6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Shape 205" descr="Screenshot from 2017-01-03 17:12:01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78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Shape 210" descr="Screenshot from 2017-01-03 17:12:58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551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Shape 215" descr="Screenshot from 2017-01-03 17:14:26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738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Shape 220" descr="Screenshot from 2017-01-03 17:14:48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458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Shape 225" descr="Screenshot from 2017-01-03 17:15:31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440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Shape 230" descr="Screenshot from 2017-01-03 17:16:2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218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Shape 235" descr="Screenshot from 2017-01-03 17:47:2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503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Shape 240" descr="Screenshot from 2017-01-03 17:17:05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898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Shape 245" descr="Screenshot from 2017-01-03 17:17:32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830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Shape 70" descr="Screenshot from 2017-01-03 16:44:3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24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Shape 250" descr="Screenshot from 2017-01-03 17:18:5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355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Shape 255" descr="Screenshot from 2017-01-03 17:19:25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048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260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5299" name="Shape 261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55300" name="Shape 262" descr="Screenshot from 2017-01-03 17:21:01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4"/>
            <a:ext cx="9144000" cy="68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2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267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3" name="Shape 268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56324" name="Shape 269" descr="Screenshot from 2017-01-03 17:22:06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7"/>
            <a:ext cx="9144000" cy="68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578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274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7347" name="Shape 275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57348" name="Shape 276" descr="Screenshot from 2017-01-03 17:22:19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937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hape 281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Shape 282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58372" name="Shape 283" descr="Screenshot from 2017-01-03 17:25:4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768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hape 288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9395" name="Shape 289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59396" name="Shape 290" descr="Screenshot from 2017-01-03 17:26:39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9144000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409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hape 295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0419" name="Shape 296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0420" name="Shape 297" descr="Screenshot from 2017-01-03 17:27:3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0"/>
            <a:ext cx="910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121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302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1443" name="Shape 303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1444" name="Shape 304" descr="Screenshot from 2017-01-03 17:28:02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726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309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2467" name="Shape 310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2468" name="Shape 311" descr="Screenshot from 2017-01-03 17:28:33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28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hape 75" descr="Screenshot from 2017-01-03 16:45:18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554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hape 316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3491" name="Shape 317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3492" name="Shape 318" descr="Screenshot from 2017-01-03 17:29:2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4"/>
            <a:ext cx="9144000" cy="68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17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hape 323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4515" name="Shape 324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4516" name="Shape 325" descr="Screenshot from 2017-01-03 17:29:5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67"/>
            <a:ext cx="9144000" cy="681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34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hape 330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5539" name="Shape 331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5540" name="Shape 332" descr="Screenshot from 2017-01-03 17:31:45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50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hape 337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6563" name="Shape 338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6564" name="Shape 339" descr="Screenshot from 2017-01-03 17:31:56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" y="0"/>
            <a:ext cx="910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330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344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7" name="Shape 345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7588" name="Shape 346" descr="Screenshot from 2017-01-03 17:33:19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" y="0"/>
            <a:ext cx="9090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972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351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1" name="Shape 352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8612" name="Shape 353" descr="Screenshot from 2017-01-03 17:34:0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0"/>
            <a:ext cx="910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8852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358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9635" name="Shape 359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69636" name="Shape 360" descr="Screenshot from 2017-01-03 17:34:42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145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365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0659" name="Shape 366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0660" name="Shape 367" descr="Screenshot from 2017-01-03 17:35:09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4"/>
            <a:ext cx="9144000" cy="684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92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372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1683" name="Shape 373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1684" name="Shape 374" descr="Screenshot from 2017-01-03 17:35:48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5"/>
            <a:ext cx="9144000" cy="683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6269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379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2707" name="Shape 380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2708" name="Shape 381" descr="Screenshot from 2017-01-03 17:36:42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09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265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hape 80" descr="Screenshot from 2017-01-03 16:46:1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326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386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3731" name="Shape 387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3732" name="Shape 388" descr="Screenshot from 2017-01-03 17:37:5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031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393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4755" name="Shape 394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4756" name="Shape 395" descr="Screenshot from 2017-01-03 17:38:3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7"/>
            <a:ext cx="9144000" cy="68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384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hape 400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5779" name="Shape 401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5780" name="Shape 402" descr="Screenshot from 2017-01-03 17:39:0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611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hape 407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3" name="Shape 408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6804" name="Shape 409" descr="Screenshot from 2017-01-03 17:39:39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358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hape 414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7827" name="Shape 415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7828" name="Shape 416" descr="Screenshot from 2017-01-03 17:39:53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5615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hape 421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8851" name="Shape 422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8852" name="Shape 423" descr="Screenshot from 2017-01-03 17:41:4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9692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hape 428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9875" name="Shape 429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79876" name="Shape 430" descr="Screenshot from 2017-01-03 17:41:57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9144000" cy="685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0185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hape 435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0899" name="Shape 436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80900" name="Shape 437" descr="Screenshot from 2017-01-03 17:42:4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4"/>
            <a:ext cx="9144000" cy="684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865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hape 442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1923" name="Shape 443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81924" name="Shape 444" descr="Screenshot from 2017-01-03 17:43:5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" y="0"/>
            <a:ext cx="910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384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hape 449"/>
          <p:cNvSpPr txBox="1">
            <a:spLocks noGrp="1"/>
          </p:cNvSpPr>
          <p:nvPr>
            <p:ph type="ctrTitle"/>
          </p:nvPr>
        </p:nvSpPr>
        <p:spPr>
          <a:xfrm>
            <a:off x="311150" y="992718"/>
            <a:ext cx="8521700" cy="2736849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2947" name="Shape 450"/>
          <p:cNvSpPr txBox="1">
            <a:spLocks noGrp="1"/>
          </p:cNvSpPr>
          <p:nvPr>
            <p:ph type="subTitle" idx="1"/>
          </p:nvPr>
        </p:nvSpPr>
        <p:spPr>
          <a:xfrm>
            <a:off x="311150" y="3778251"/>
            <a:ext cx="8521700" cy="10583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endParaRPr lang="en-US" sz="2800" smtClean="0">
              <a:solidFill>
                <a:srgbClr val="595959"/>
              </a:solidFill>
            </a:endParaRPr>
          </a:p>
        </p:txBody>
      </p:sp>
      <p:pic>
        <p:nvPicPr>
          <p:cNvPr id="82948" name="Shape 451" descr="Screenshot from 2017-01-03 17:44:01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" y="0"/>
            <a:ext cx="9039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423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hape 85" descr="Screenshot from 2017-01-03 16:47:22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157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hape 90" descr="Screenshot from 2017-01-03 16:48:44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18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Shape 95" descr="Screenshot from 2017-01-03 16:49:40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895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69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2006-08-16T00:00:00Z</dcterms:created>
  <dcterms:modified xsi:type="dcterms:W3CDTF">2017-01-03T16:21:21Z</dcterms:modified>
</cp:coreProperties>
</file>