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08" r:id="rId1"/>
  </p:sldMasterIdLst>
  <p:notesMasterIdLst>
    <p:notesMasterId r:id="rId67"/>
  </p:notesMasterIdLst>
  <p:sldIdLst>
    <p:sldId id="256" r:id="rId2"/>
    <p:sldId id="259" r:id="rId3"/>
    <p:sldId id="287" r:id="rId4"/>
    <p:sldId id="261" r:id="rId5"/>
    <p:sldId id="270" r:id="rId6"/>
    <p:sldId id="271" r:id="rId7"/>
    <p:sldId id="272" r:id="rId8"/>
    <p:sldId id="263" r:id="rId9"/>
    <p:sldId id="262" r:id="rId10"/>
    <p:sldId id="273" r:id="rId11"/>
    <p:sldId id="274" r:id="rId12"/>
    <p:sldId id="286" r:id="rId13"/>
    <p:sldId id="275" r:id="rId14"/>
    <p:sldId id="276" r:id="rId15"/>
    <p:sldId id="277" r:id="rId16"/>
    <p:sldId id="278" r:id="rId17"/>
    <p:sldId id="279" r:id="rId18"/>
    <p:sldId id="283" r:id="rId19"/>
    <p:sldId id="280" r:id="rId20"/>
    <p:sldId id="285" r:id="rId21"/>
    <p:sldId id="288" r:id="rId22"/>
    <p:sldId id="289" r:id="rId23"/>
    <p:sldId id="290" r:id="rId24"/>
    <p:sldId id="293" r:id="rId25"/>
    <p:sldId id="294" r:id="rId26"/>
    <p:sldId id="296" r:id="rId27"/>
    <p:sldId id="295" r:id="rId28"/>
    <p:sldId id="297" r:id="rId29"/>
    <p:sldId id="337" r:id="rId30"/>
    <p:sldId id="299" r:id="rId31"/>
    <p:sldId id="300" r:id="rId32"/>
    <p:sldId id="301" r:id="rId33"/>
    <p:sldId id="302" r:id="rId34"/>
    <p:sldId id="303" r:id="rId35"/>
    <p:sldId id="339" r:id="rId36"/>
    <p:sldId id="340" r:id="rId37"/>
    <p:sldId id="304" r:id="rId38"/>
    <p:sldId id="305" r:id="rId39"/>
    <p:sldId id="306" r:id="rId40"/>
    <p:sldId id="307" r:id="rId41"/>
    <p:sldId id="338" r:id="rId42"/>
    <p:sldId id="308" r:id="rId43"/>
    <p:sldId id="310" r:id="rId44"/>
    <p:sldId id="309" r:id="rId45"/>
    <p:sldId id="311" r:id="rId46"/>
    <p:sldId id="312" r:id="rId47"/>
    <p:sldId id="313" r:id="rId48"/>
    <p:sldId id="336" r:id="rId49"/>
    <p:sldId id="316" r:id="rId50"/>
    <p:sldId id="317" r:id="rId51"/>
    <p:sldId id="328" r:id="rId52"/>
    <p:sldId id="330" r:id="rId53"/>
    <p:sldId id="329" r:id="rId54"/>
    <p:sldId id="318" r:id="rId55"/>
    <p:sldId id="319" r:id="rId56"/>
    <p:sldId id="331" r:id="rId57"/>
    <p:sldId id="332" r:id="rId58"/>
    <p:sldId id="333" r:id="rId59"/>
    <p:sldId id="320" r:id="rId60"/>
    <p:sldId id="334" r:id="rId61"/>
    <p:sldId id="335" r:id="rId62"/>
    <p:sldId id="322" r:id="rId63"/>
    <p:sldId id="326" r:id="rId64"/>
    <p:sldId id="327" r:id="rId65"/>
    <p:sldId id="32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084" autoAdjust="0"/>
    <p:restoredTop sz="94660"/>
  </p:normalViewPr>
  <p:slideViewPr>
    <p:cSldViewPr snapToGrid="0">
      <p:cViewPr varScale="1">
        <p:scale>
          <a:sx n="48" d="100"/>
          <a:sy n="48" d="100"/>
        </p:scale>
        <p:origin x="-120"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oleObject" Target="file:///D:\work\OneDrive\ActionPal\&#1601;&#1604;&#1587;&#1591;&#1610;&#1606;&#1610;&#1610;%20&#1587;&#1608;&#1585;&#1610;&#1577;%20&#1601;&#1610;%20&#1578;&#1585;&#1603;&#1610;&#1575;\&#1575;&#1581;&#1589;&#1575;&#1574;&#1610;&#1575;&#1578;%20&#1575;&#1604;&#1606;&#1589;&#1601;%20&#1575;&#1604;&#1571;&#1608;&#1604;%202016&#1605;\&#1575;&#1581;&#1589;&#1575;&#1574;&#1610;&#1575;&#1578;%20&#1601;&#1604;&#1587;&#1591;&#1610;&#1606;&#1610;&#1610;%20&#1578;&#1585;&#1603;&#1610;&#1575;%20&#1575;&#1604;&#1606;&#1589;&#1601;%20&#1575;&#1604;&#1571;&#1608;&#1604;%202016&#1605;%20&#1605;&#1593;&#1583;&#1604;%20&#1604;&#1604;&#1590;&#1585;&#1608;&#1585;&#157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ar-S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a:t>2014-2015</a:t>
            </a:r>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D54-4B99-AFAB-1FE05B12D2D8}"/>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D54-4B99-AFAB-1FE05B12D2D8}"/>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D54-4B99-AFAB-1FE05B12D2D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2"/>
                <c:pt idx="0">
                  <c:v>بيد النظام</c:v>
                </c:pt>
                <c:pt idx="1">
                  <c:v>بيد المعارضة</c:v>
                </c:pt>
              </c:strCache>
            </c:strRef>
          </c:cat>
          <c:val>
            <c:numRef>
              <c:f>Sheet1!$B$2:$B$4</c:f>
              <c:numCache>
                <c:formatCode>0%</c:formatCode>
                <c:ptCount val="3"/>
                <c:pt idx="0">
                  <c:v>0.60000000000000009</c:v>
                </c:pt>
                <c:pt idx="1">
                  <c:v>0.4</c:v>
                </c:pt>
              </c:numCache>
            </c:numRef>
          </c:val>
          <c:extLst xmlns:c16r2="http://schemas.microsoft.com/office/drawing/2015/06/chart">
            <c:ext xmlns:c16="http://schemas.microsoft.com/office/drawing/2014/chart" uri="{C3380CC4-5D6E-409C-BE32-E72D297353CC}">
              <c16:uniqueId val="{00000000-F7C0-4BFB-880B-A02E8FACA920}"/>
            </c:ext>
          </c:extLst>
        </c:ser>
        <c:ser>
          <c:idx val="1"/>
          <c:order val="1"/>
          <c:tx>
            <c:strRef>
              <c:f>Sheet1!$C$1</c:f>
              <c:strCache>
                <c:ptCount val="1"/>
                <c:pt idx="0">
                  <c:v>Column1</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2"/>
                <c:pt idx="0">
                  <c:v>بيد النظام</c:v>
                </c:pt>
                <c:pt idx="1">
                  <c:v>بيد المعارضة</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8-1B0D-49FF-AA3C-FCEE29F3BAF9}"/>
            </c:ext>
          </c:extLst>
        </c:ser>
        <c:dLbls>
          <c:showVal val="1"/>
          <c:showCatName val="1"/>
        </c:dLbls>
        <c:firstSliceAng val="0"/>
      </c:pieChart>
      <c:spPr>
        <a:noFill/>
        <a:ln>
          <a:noFill/>
        </a:ln>
        <a:effectLst/>
      </c:spPr>
    </c:plotArea>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ar-S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a:t>2018</a:t>
            </a:r>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31A-4635-93D1-5E2021A5D423}"/>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31A-4635-93D1-5E2021A5D423}"/>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31A-4635-93D1-5E2021A5D423}"/>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531A-4635-93D1-5E2021A5D42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2"/>
                <c:pt idx="0">
                  <c:v>بيد النظام</c:v>
                </c:pt>
                <c:pt idx="1">
                  <c:v>بيد المعارضة</c:v>
                </c:pt>
              </c:strCache>
            </c:strRef>
          </c:cat>
          <c:val>
            <c:numRef>
              <c:f>Sheet1!$B$2:$B$5</c:f>
              <c:numCache>
                <c:formatCode>0%</c:formatCode>
                <c:ptCount val="4"/>
                <c:pt idx="0">
                  <c:v>1</c:v>
                </c:pt>
                <c:pt idx="1">
                  <c:v>0</c:v>
                </c:pt>
              </c:numCache>
            </c:numRef>
          </c:val>
          <c:extLst xmlns:c16r2="http://schemas.microsoft.com/office/drawing/2015/06/chart">
            <c:ext xmlns:c16="http://schemas.microsoft.com/office/drawing/2014/chart" uri="{C3380CC4-5D6E-409C-BE32-E72D297353CC}">
              <c16:uniqueId val="{00000008-531A-4635-93D1-5E2021A5D423}"/>
            </c:ext>
          </c:extLst>
        </c:ser>
        <c:ser>
          <c:idx val="1"/>
          <c:order val="1"/>
          <c:tx>
            <c:strRef>
              <c:f>Sheet1!$C$1</c:f>
              <c:strCache>
                <c:ptCount val="1"/>
                <c:pt idx="0">
                  <c:v>Column1</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2"/>
                <c:pt idx="0">
                  <c:v>بيد النظام</c:v>
                </c:pt>
                <c:pt idx="1">
                  <c:v>بيد المعارضة</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9-531A-4635-93D1-5E2021A5D423}"/>
            </c:ext>
          </c:extLst>
        </c:ser>
        <c:dLbls>
          <c:showVal val="1"/>
          <c:showCatName val="1"/>
        </c:dLbls>
        <c:firstSliceAng val="0"/>
      </c:pieChart>
      <c:spPr>
        <a:noFill/>
        <a:ln>
          <a:noFill/>
        </a:ln>
        <a:effectLst/>
      </c:spPr>
    </c:plotArea>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ar-SA"/>
  <c:chart>
    <c:autoTitleDeleted val="1"/>
    <c:plotArea>
      <c:layout/>
      <c:barChart>
        <c:barDir val="col"/>
        <c:grouping val="stacked"/>
        <c:ser>
          <c:idx val="0"/>
          <c:order val="0"/>
          <c:tx>
            <c:strRef>
              <c:f>Sheet1!$B$1</c:f>
              <c:strCache>
                <c:ptCount val="1"/>
                <c:pt idx="0">
                  <c:v>Series 1</c:v>
                </c:pt>
              </c:strCache>
            </c:strRef>
          </c:tx>
          <c:spPr>
            <a:solidFill>
              <a:schemeClr val="accent1"/>
            </a:solidFill>
            <a:ln>
              <a:noFill/>
            </a:ln>
            <a:effectLst/>
          </c:spPr>
          <c:dLbls>
            <c:dLbl>
              <c:idx val="0"/>
              <c:tx>
                <c:rich>
                  <a:bodyPr/>
                  <a:lstStyle/>
                  <a:p>
                    <a:fld id="{D611C017-DF12-44E1-88CC-1699BEF8D5E3}" type="VALUE">
                      <a:rPr lang="en-US" smtClean="0"/>
                      <a:pPr/>
                      <a:t>[قيمة]</a:t>
                    </a:fld>
                    <a:endParaRPr lang="ar-SA"/>
                  </a:p>
                </c:rich>
              </c:tx>
              <c:showVal val="1"/>
              <c:extLst xmlns:c16r2="http://schemas.microsoft.com/office/drawing/2015/06/chart">
                <c:ext xmlns:c16="http://schemas.microsoft.com/office/drawing/2014/chart" uri="{C3380CC4-5D6E-409C-BE32-E72D297353CC}">
                  <c16:uniqueId val="{00000000-8362-403A-B9D7-9D13673BAFD2}"/>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مخيم اليرموك</c:v>
                </c:pt>
                <c:pt idx="1">
                  <c:v>مخيم درعا</c:v>
                </c:pt>
                <c:pt idx="2">
                  <c:v>مخيم خان الشيح</c:v>
                </c:pt>
                <c:pt idx="3">
                  <c:v>مخيم النيرب</c:v>
                </c:pt>
                <c:pt idx="4">
                  <c:v>مخيم الحسينية</c:v>
                </c:pt>
                <c:pt idx="5">
                  <c:v>مخيم حندرات</c:v>
                </c:pt>
              </c:strCache>
            </c:strRef>
          </c:cat>
          <c:val>
            <c:numRef>
              <c:f>Sheet1!$B$2:$B$7</c:f>
              <c:numCache>
                <c:formatCode>General</c:formatCode>
                <c:ptCount val="6"/>
                <c:pt idx="0">
                  <c:v>1417</c:v>
                </c:pt>
                <c:pt idx="1">
                  <c:v>263</c:v>
                </c:pt>
                <c:pt idx="2">
                  <c:v>202</c:v>
                </c:pt>
                <c:pt idx="3">
                  <c:v>168</c:v>
                </c:pt>
                <c:pt idx="4">
                  <c:v>124</c:v>
                </c:pt>
                <c:pt idx="5">
                  <c:v>76</c:v>
                </c:pt>
              </c:numCache>
            </c:numRef>
          </c:val>
          <c:extLst xmlns:c16r2="http://schemas.microsoft.com/office/drawing/2015/06/chart">
            <c:ext xmlns:c16="http://schemas.microsoft.com/office/drawing/2014/chart" uri="{C3380CC4-5D6E-409C-BE32-E72D297353CC}">
              <c16:uniqueId val="{00000000-77B7-40C0-9562-5454EF8D12F7}"/>
            </c:ext>
          </c:extLst>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مخيم اليرموك</c:v>
                </c:pt>
                <c:pt idx="1">
                  <c:v>مخيم درعا</c:v>
                </c:pt>
                <c:pt idx="2">
                  <c:v>مخيم خان الشيح</c:v>
                </c:pt>
                <c:pt idx="3">
                  <c:v>مخيم النيرب</c:v>
                </c:pt>
                <c:pt idx="4">
                  <c:v>مخيم الحسينية</c:v>
                </c:pt>
                <c:pt idx="5">
                  <c:v>مخيم حندرات</c:v>
                </c:pt>
              </c:strCache>
            </c:strRef>
          </c:cat>
          <c:val>
            <c:numRef>
              <c:f>Sheet1!$C$2:$C$7</c:f>
              <c:numCache>
                <c:formatCode>General</c:formatCode>
                <c:ptCount val="6"/>
              </c:numCache>
            </c:numRef>
          </c:val>
          <c:extLst xmlns:c16r2="http://schemas.microsoft.com/office/drawing/2015/06/chart">
            <c:ext xmlns:c16="http://schemas.microsoft.com/office/drawing/2014/chart" uri="{C3380CC4-5D6E-409C-BE32-E72D297353CC}">
              <c16:uniqueId val="{00000001-77B7-40C0-9562-5454EF8D12F7}"/>
            </c:ext>
          </c:extLst>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مخيم اليرموك</c:v>
                </c:pt>
                <c:pt idx="1">
                  <c:v>مخيم درعا</c:v>
                </c:pt>
                <c:pt idx="2">
                  <c:v>مخيم خان الشيح</c:v>
                </c:pt>
                <c:pt idx="3">
                  <c:v>مخيم النيرب</c:v>
                </c:pt>
                <c:pt idx="4">
                  <c:v>مخيم الحسينية</c:v>
                </c:pt>
                <c:pt idx="5">
                  <c:v>مخيم حندرات</c:v>
                </c:pt>
              </c:strCache>
            </c:strRef>
          </c:cat>
          <c:val>
            <c:numRef>
              <c:f>Sheet1!$D$2:$D$7</c:f>
              <c:numCache>
                <c:formatCode>General</c:formatCode>
                <c:ptCount val="6"/>
              </c:numCache>
            </c:numRef>
          </c:val>
          <c:extLst xmlns:c16r2="http://schemas.microsoft.com/office/drawing/2015/06/chart">
            <c:ext xmlns:c16="http://schemas.microsoft.com/office/drawing/2014/chart" uri="{C3380CC4-5D6E-409C-BE32-E72D297353CC}">
              <c16:uniqueId val="{00000002-77B7-40C0-9562-5454EF8D12F7}"/>
            </c:ext>
          </c:extLst>
        </c:ser>
        <c:dLbls>
          <c:showVal val="1"/>
        </c:dLbls>
        <c:overlap val="100"/>
        <c:axId val="106637952"/>
        <c:axId val="106643840"/>
      </c:barChart>
      <c:catAx>
        <c:axId val="106637952"/>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ar-SA"/>
          </a:p>
        </c:txPr>
        <c:crossAx val="106643840"/>
        <c:crosses val="autoZero"/>
        <c:auto val="1"/>
        <c:lblAlgn val="ctr"/>
        <c:lblOffset val="100"/>
      </c:catAx>
      <c:valAx>
        <c:axId val="10664384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crossAx val="1066379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ar-SA"/>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ar-SA"/>
  <c:chart>
    <c:autoTitleDeleted val="1"/>
    <c:plotArea>
      <c:layout/>
      <c:barChart>
        <c:barDir val="col"/>
        <c:grouping val="stack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القصف</c:v>
                </c:pt>
                <c:pt idx="1">
                  <c:v>الطلق الناري</c:v>
                </c:pt>
                <c:pt idx="2">
                  <c:v>التعذيب</c:v>
                </c:pt>
                <c:pt idx="3">
                  <c:v>القناصة</c:v>
                </c:pt>
                <c:pt idx="4">
                  <c:v>الحصار</c:v>
                </c:pt>
                <c:pt idx="5">
                  <c:v>تفجير</c:v>
                </c:pt>
                <c:pt idx="6">
                  <c:v>إعدام ميداني</c:v>
                </c:pt>
              </c:strCache>
            </c:strRef>
          </c:cat>
          <c:val>
            <c:numRef>
              <c:f>Sheet1!$B$2:$B$8</c:f>
              <c:numCache>
                <c:formatCode>General</c:formatCode>
                <c:ptCount val="7"/>
                <c:pt idx="0">
                  <c:v>1198</c:v>
                </c:pt>
                <c:pt idx="1">
                  <c:v>1068</c:v>
                </c:pt>
                <c:pt idx="2">
                  <c:v>563</c:v>
                </c:pt>
                <c:pt idx="3">
                  <c:v>310</c:v>
                </c:pt>
                <c:pt idx="4">
                  <c:v>205</c:v>
                </c:pt>
                <c:pt idx="5">
                  <c:v>138</c:v>
                </c:pt>
                <c:pt idx="6">
                  <c:v>89</c:v>
                </c:pt>
              </c:numCache>
            </c:numRef>
          </c:val>
          <c:extLst xmlns:c16r2="http://schemas.microsoft.com/office/drawing/2015/06/chart">
            <c:ext xmlns:c16="http://schemas.microsoft.com/office/drawing/2014/chart" uri="{C3380CC4-5D6E-409C-BE32-E72D297353CC}">
              <c16:uniqueId val="{00000000-77B7-40C0-9562-5454EF8D12F7}"/>
            </c:ext>
          </c:extLst>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القصف</c:v>
                </c:pt>
                <c:pt idx="1">
                  <c:v>الطلق الناري</c:v>
                </c:pt>
                <c:pt idx="2">
                  <c:v>التعذيب</c:v>
                </c:pt>
                <c:pt idx="3">
                  <c:v>القناصة</c:v>
                </c:pt>
                <c:pt idx="4">
                  <c:v>الحصار</c:v>
                </c:pt>
                <c:pt idx="5">
                  <c:v>تفجير</c:v>
                </c:pt>
                <c:pt idx="6">
                  <c:v>إعدام ميداني</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77B7-40C0-9562-5454EF8D12F7}"/>
            </c:ext>
          </c:extLst>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ar-SA"/>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القصف</c:v>
                </c:pt>
                <c:pt idx="1">
                  <c:v>الطلق الناري</c:v>
                </c:pt>
                <c:pt idx="2">
                  <c:v>التعذيب</c:v>
                </c:pt>
                <c:pt idx="3">
                  <c:v>القناصة</c:v>
                </c:pt>
                <c:pt idx="4">
                  <c:v>الحصار</c:v>
                </c:pt>
                <c:pt idx="5">
                  <c:v>تفجير</c:v>
                </c:pt>
                <c:pt idx="6">
                  <c:v>إعدام ميداني</c:v>
                </c:pt>
              </c:strCache>
            </c:str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2-77B7-40C0-9562-5454EF8D12F7}"/>
            </c:ext>
          </c:extLst>
        </c:ser>
        <c:dLbls>
          <c:showVal val="1"/>
        </c:dLbls>
        <c:overlap val="100"/>
        <c:axId val="106885120"/>
        <c:axId val="106886656"/>
      </c:barChart>
      <c:catAx>
        <c:axId val="106885120"/>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ar-SA"/>
          </a:p>
        </c:txPr>
        <c:crossAx val="106886656"/>
        <c:crosses val="autoZero"/>
        <c:auto val="1"/>
        <c:lblAlgn val="ctr"/>
        <c:lblOffset val="100"/>
      </c:catAx>
      <c:valAx>
        <c:axId val="106886656"/>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crossAx val="1068851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ar-SA"/>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ar-SA"/>
  <c:style val="11"/>
  <c:clrMapOvr bg1="lt1" tx1="dk1" bg2="lt2" tx2="dk2" accent1="accent1" accent2="accent2" accent3="accent3" accent4="accent4" accent5="accent5" accent6="accent6" hlink="hlink" folHlink="folHlink"/>
  <c:chart>
    <c:title>
      <c:tx>
        <c:rich>
          <a:bodyPr/>
          <a:lstStyle/>
          <a:p>
            <a:pPr>
              <a:defRPr b="0">
                <a:cs typeface="AL-Mohanad Bold" pitchFamily="2" charset="-78"/>
              </a:defRPr>
            </a:pPr>
            <a:r>
              <a:rPr lang="ar-LB" dirty="0"/>
              <a:t>فلسطينيو سورية في تركيا</a:t>
            </a:r>
            <a:r>
              <a:rPr lang="ar-QA" dirty="0"/>
              <a:t> </a:t>
            </a:r>
            <a:r>
              <a:rPr lang="ar-LB" dirty="0"/>
              <a:t>حسب جهة القدوم (محافظات)</a:t>
            </a:r>
          </a:p>
        </c:rich>
      </c:tx>
    </c:title>
    <c:plotArea>
      <c:layout/>
      <c:barChart>
        <c:barDir val="col"/>
        <c:grouping val="clustered"/>
        <c:ser>
          <c:idx val="1"/>
          <c:order val="0"/>
          <c:cat>
            <c:strRef>
              <c:f>نهائي!$B$117:$B$127</c:f>
              <c:strCache>
                <c:ptCount val="11"/>
                <c:pt idx="0">
                  <c:v>دمشق</c:v>
                </c:pt>
                <c:pt idx="1">
                  <c:v>حلب</c:v>
                </c:pt>
                <c:pt idx="2">
                  <c:v>ريف دمشق</c:v>
                </c:pt>
                <c:pt idx="3">
                  <c:v>درعا</c:v>
                </c:pt>
                <c:pt idx="4">
                  <c:v>غير معروف</c:v>
                </c:pt>
                <c:pt idx="5">
                  <c:v>اللاذقية</c:v>
                </c:pt>
                <c:pt idx="6">
                  <c:v>حمص</c:v>
                </c:pt>
                <c:pt idx="7">
                  <c:v>حماة</c:v>
                </c:pt>
                <c:pt idx="8">
                  <c:v>الحسكة</c:v>
                </c:pt>
                <c:pt idx="9">
                  <c:v>إدلب</c:v>
                </c:pt>
                <c:pt idx="10">
                  <c:v>القنيطرة</c:v>
                </c:pt>
              </c:strCache>
            </c:strRef>
          </c:cat>
          <c:val>
            <c:numRef>
              <c:f>نهائي!$E$117:$E$127</c:f>
              <c:numCache>
                <c:formatCode>0.0%</c:formatCode>
                <c:ptCount val="11"/>
                <c:pt idx="0">
                  <c:v>0.28837209302325595</c:v>
                </c:pt>
                <c:pt idx="1">
                  <c:v>0.10741971207087486</c:v>
                </c:pt>
                <c:pt idx="2">
                  <c:v>9.8117386489479555E-2</c:v>
                </c:pt>
                <c:pt idx="3">
                  <c:v>1.7275747508305652E-2</c:v>
                </c:pt>
                <c:pt idx="4">
                  <c:v>7.5304540420819506E-3</c:v>
                </c:pt>
                <c:pt idx="5">
                  <c:v>2.6578073089701008E-2</c:v>
                </c:pt>
                <c:pt idx="6">
                  <c:v>2.6356589147286814E-2</c:v>
                </c:pt>
                <c:pt idx="7">
                  <c:v>3.1007751937984496E-3</c:v>
                </c:pt>
                <c:pt idx="8">
                  <c:v>0</c:v>
                </c:pt>
                <c:pt idx="9">
                  <c:v>7.0874861572536004E-3</c:v>
                </c:pt>
                <c:pt idx="10">
                  <c:v>1.1074197120708748E-3</c:v>
                </c:pt>
              </c:numCache>
            </c:numRef>
          </c:val>
          <c:extLst xmlns:c16r2="http://schemas.microsoft.com/office/drawing/2015/06/chart">
            <c:ext xmlns:c16="http://schemas.microsoft.com/office/drawing/2014/chart" uri="{C3380CC4-5D6E-409C-BE32-E72D297353CC}">
              <c16:uniqueId val="{00000000-A7A7-413A-B18A-3F8B0322F99A}"/>
            </c:ext>
          </c:extLst>
        </c:ser>
        <c:dLbls/>
        <c:gapWidth val="55"/>
        <c:axId val="61553664"/>
        <c:axId val="63120512"/>
      </c:barChart>
      <c:catAx>
        <c:axId val="61553664"/>
        <c:scaling>
          <c:orientation val="maxMin"/>
        </c:scaling>
        <c:axPos val="b"/>
        <c:numFmt formatCode="General" sourceLinked="0"/>
        <c:majorTickMark val="none"/>
        <c:tickLblPos val="nextTo"/>
        <c:crossAx val="63120512"/>
        <c:crosses val="autoZero"/>
        <c:auto val="1"/>
        <c:lblAlgn val="ctr"/>
        <c:lblOffset val="100"/>
      </c:catAx>
      <c:valAx>
        <c:axId val="63120512"/>
        <c:scaling>
          <c:orientation val="minMax"/>
        </c:scaling>
        <c:axPos val="r"/>
        <c:majorGridlines/>
        <c:numFmt formatCode="0.0%" sourceLinked="1"/>
        <c:majorTickMark val="none"/>
        <c:tickLblPos val="nextTo"/>
        <c:crossAx val="61553664"/>
        <c:crosses val="autoZero"/>
        <c:crossBetween val="between"/>
      </c:valAx>
    </c:plotArea>
    <c:plotVisOnly val="1"/>
    <c:dispBlanksAs val="gap"/>
  </c:chart>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7C58D-73DE-49B8-8729-DAABBBE8FE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39BBEE-A68F-4FAE-8262-9A2FCE4850F9}">
      <dgm:prSet phldrT="[Text]"/>
      <dgm:spPr/>
      <dgm:t>
        <a:bodyPr/>
        <a:lstStyle/>
        <a:p>
          <a:pPr rtl="1">
            <a:buFont typeface="+mj-lt"/>
            <a:buAutoNum type="arabicPeriod"/>
          </a:pPr>
          <a:r>
            <a:rPr lang="ar-LB" b="1" dirty="0"/>
            <a:t>أولاً) الوجود الفلسطيني في سورية.. النشأة والتطورات حتى العام 2011م</a:t>
          </a:r>
          <a:endParaRPr lang="en-US" b="1" dirty="0"/>
        </a:p>
      </dgm:t>
    </dgm:pt>
    <dgm:pt modelId="{6D76189F-9A94-4DD2-8731-6453E4E2E25B}" type="parTrans" cxnId="{EC201C17-168D-49A3-A7E8-1B90BF1455FA}">
      <dgm:prSet/>
      <dgm:spPr/>
      <dgm:t>
        <a:bodyPr/>
        <a:lstStyle/>
        <a:p>
          <a:pPr rtl="1"/>
          <a:endParaRPr lang="en-US"/>
        </a:p>
      </dgm:t>
    </dgm:pt>
    <dgm:pt modelId="{FA473EAD-2C32-4BE7-A917-9F577C268A56}" type="sibTrans" cxnId="{EC201C17-168D-49A3-A7E8-1B90BF1455FA}">
      <dgm:prSet/>
      <dgm:spPr/>
      <dgm:t>
        <a:bodyPr/>
        <a:lstStyle/>
        <a:p>
          <a:pPr rtl="1"/>
          <a:endParaRPr lang="en-US"/>
        </a:p>
      </dgm:t>
    </dgm:pt>
    <dgm:pt modelId="{F683C153-5A2E-4C3B-9BF8-C30A5EA77243}">
      <dgm:prSet/>
      <dgm:spPr/>
      <dgm:t>
        <a:bodyPr/>
        <a:lstStyle/>
        <a:p>
          <a:pPr rtl="1">
            <a:buFont typeface="+mj-lt"/>
            <a:buAutoNum type="arabicPeriod"/>
          </a:pPr>
          <a:r>
            <a:rPr lang="ar-LB" b="1" dirty="0"/>
            <a:t>ثانياً) فلسطينيو سورية في ظل الأزمة السورية</a:t>
          </a:r>
          <a:endParaRPr lang="en-GB" b="1" dirty="0"/>
        </a:p>
      </dgm:t>
    </dgm:pt>
    <dgm:pt modelId="{8CE35EEE-4546-40E4-A503-BF08B35A0E4C}" type="parTrans" cxnId="{CCBB77E0-61C8-4AC2-9D94-57A12A88D56B}">
      <dgm:prSet/>
      <dgm:spPr/>
      <dgm:t>
        <a:bodyPr/>
        <a:lstStyle/>
        <a:p>
          <a:pPr rtl="1"/>
          <a:endParaRPr lang="en-US"/>
        </a:p>
      </dgm:t>
    </dgm:pt>
    <dgm:pt modelId="{5D7E4AB7-A5DD-4E50-ADAC-C9739F994F04}" type="sibTrans" cxnId="{CCBB77E0-61C8-4AC2-9D94-57A12A88D56B}">
      <dgm:prSet/>
      <dgm:spPr/>
      <dgm:t>
        <a:bodyPr/>
        <a:lstStyle/>
        <a:p>
          <a:pPr rtl="1"/>
          <a:endParaRPr lang="en-US"/>
        </a:p>
      </dgm:t>
    </dgm:pt>
    <dgm:pt modelId="{0C202419-3FF8-4C1B-9BDA-938809C5D4C7}">
      <dgm:prSet/>
      <dgm:spPr/>
      <dgm:t>
        <a:bodyPr/>
        <a:lstStyle/>
        <a:p>
          <a:pPr rtl="1">
            <a:buFont typeface="+mj-lt"/>
            <a:buAutoNum type="alphaLcPeriod"/>
          </a:pPr>
          <a:r>
            <a:rPr lang="ar-LB" dirty="0"/>
            <a:t>بداية الانخراط والمحطات الرئيسية</a:t>
          </a:r>
          <a:endParaRPr lang="en-GB" dirty="0"/>
        </a:p>
      </dgm:t>
    </dgm:pt>
    <dgm:pt modelId="{1059A1F0-EBB8-4AA3-AC40-B2CAD6DC41EB}" type="parTrans" cxnId="{BF290DE9-1EF8-4748-9955-FECB4E597D05}">
      <dgm:prSet/>
      <dgm:spPr/>
      <dgm:t>
        <a:bodyPr/>
        <a:lstStyle/>
        <a:p>
          <a:pPr rtl="1"/>
          <a:endParaRPr lang="en-US"/>
        </a:p>
      </dgm:t>
    </dgm:pt>
    <dgm:pt modelId="{1CC8E94F-7DE5-474C-980D-D3B0955470B4}" type="sibTrans" cxnId="{BF290DE9-1EF8-4748-9955-FECB4E597D05}">
      <dgm:prSet/>
      <dgm:spPr/>
      <dgm:t>
        <a:bodyPr/>
        <a:lstStyle/>
        <a:p>
          <a:pPr rtl="1"/>
          <a:endParaRPr lang="en-US"/>
        </a:p>
      </dgm:t>
    </dgm:pt>
    <dgm:pt modelId="{94F931E4-48E6-4C77-BEA4-A7FD38EB9536}">
      <dgm:prSet/>
      <dgm:spPr/>
      <dgm:t>
        <a:bodyPr/>
        <a:lstStyle/>
        <a:p>
          <a:pPr rtl="1">
            <a:buFont typeface="+mj-lt"/>
            <a:buAutoNum type="arabicPeriod"/>
          </a:pPr>
          <a:r>
            <a:rPr lang="ar-LB" b="1" dirty="0"/>
            <a:t>ثالثاً) فلسطينيو سورية في الخارج</a:t>
          </a:r>
          <a:endParaRPr lang="en-GB" b="1" dirty="0"/>
        </a:p>
      </dgm:t>
    </dgm:pt>
    <dgm:pt modelId="{1848F22A-D9C2-4CEA-8B4B-D060DC2041E0}" type="parTrans" cxnId="{32283AA5-7495-48FF-BECF-5B0C8AE419F9}">
      <dgm:prSet/>
      <dgm:spPr/>
      <dgm:t>
        <a:bodyPr/>
        <a:lstStyle/>
        <a:p>
          <a:pPr rtl="1"/>
          <a:endParaRPr lang="en-US"/>
        </a:p>
      </dgm:t>
    </dgm:pt>
    <dgm:pt modelId="{624A0305-EFD2-4F22-BD79-DBAA572B7531}" type="sibTrans" cxnId="{32283AA5-7495-48FF-BECF-5B0C8AE419F9}">
      <dgm:prSet/>
      <dgm:spPr/>
      <dgm:t>
        <a:bodyPr/>
        <a:lstStyle/>
        <a:p>
          <a:pPr rtl="1"/>
          <a:endParaRPr lang="en-US"/>
        </a:p>
      </dgm:t>
    </dgm:pt>
    <dgm:pt modelId="{728BD082-76C4-4F26-9EBD-C9FFB38AD46C}">
      <dgm:prSet/>
      <dgm:spPr/>
      <dgm:t>
        <a:bodyPr/>
        <a:lstStyle/>
        <a:p>
          <a:pPr rtl="1">
            <a:buFont typeface="+mj-lt"/>
            <a:buAutoNum type="alphaLcPeriod"/>
          </a:pPr>
          <a:r>
            <a:rPr lang="ar-LB"/>
            <a:t>لبنان</a:t>
          </a:r>
          <a:endParaRPr lang="en-GB"/>
        </a:p>
      </dgm:t>
    </dgm:pt>
    <dgm:pt modelId="{3ED3EC73-1CA6-4EFB-8E8E-3DB6600E62F4}" type="parTrans" cxnId="{538A5D5A-3CD8-4BD9-945E-545486E12D62}">
      <dgm:prSet/>
      <dgm:spPr/>
      <dgm:t>
        <a:bodyPr/>
        <a:lstStyle/>
        <a:p>
          <a:pPr rtl="1"/>
          <a:endParaRPr lang="en-US"/>
        </a:p>
      </dgm:t>
    </dgm:pt>
    <dgm:pt modelId="{BA32C1BF-51A0-400C-B6B9-66603431B31D}" type="sibTrans" cxnId="{538A5D5A-3CD8-4BD9-945E-545486E12D62}">
      <dgm:prSet/>
      <dgm:spPr/>
      <dgm:t>
        <a:bodyPr/>
        <a:lstStyle/>
        <a:p>
          <a:pPr rtl="1"/>
          <a:endParaRPr lang="en-US"/>
        </a:p>
      </dgm:t>
    </dgm:pt>
    <dgm:pt modelId="{192A45B5-866F-4AE1-BE17-6F270ACB059E}">
      <dgm:prSet/>
      <dgm:spPr/>
      <dgm:t>
        <a:bodyPr/>
        <a:lstStyle/>
        <a:p>
          <a:pPr rtl="1">
            <a:buFont typeface="+mj-lt"/>
            <a:buAutoNum type="alphaLcPeriod"/>
          </a:pPr>
          <a:r>
            <a:rPr lang="ar-LB" dirty="0"/>
            <a:t>الأردن</a:t>
          </a:r>
          <a:endParaRPr lang="en-GB" dirty="0"/>
        </a:p>
      </dgm:t>
    </dgm:pt>
    <dgm:pt modelId="{3FE34148-7EF3-4189-A3C1-BFBA7585E9B5}" type="parTrans" cxnId="{D2D480D2-C2F8-4A94-8CA1-CF885357AF1C}">
      <dgm:prSet/>
      <dgm:spPr/>
      <dgm:t>
        <a:bodyPr/>
        <a:lstStyle/>
        <a:p>
          <a:pPr rtl="1"/>
          <a:endParaRPr lang="en-US"/>
        </a:p>
      </dgm:t>
    </dgm:pt>
    <dgm:pt modelId="{09491B0A-678E-4637-8C7A-A3EE7FD7A5D2}" type="sibTrans" cxnId="{D2D480D2-C2F8-4A94-8CA1-CF885357AF1C}">
      <dgm:prSet/>
      <dgm:spPr/>
      <dgm:t>
        <a:bodyPr/>
        <a:lstStyle/>
        <a:p>
          <a:pPr rtl="1"/>
          <a:endParaRPr lang="en-US"/>
        </a:p>
      </dgm:t>
    </dgm:pt>
    <dgm:pt modelId="{323DB4B6-2F91-446A-A285-02A75EC34BC6}">
      <dgm:prSet/>
      <dgm:spPr/>
      <dgm:t>
        <a:bodyPr/>
        <a:lstStyle/>
        <a:p>
          <a:pPr rtl="1">
            <a:buFont typeface="+mj-lt"/>
            <a:buAutoNum type="alphaLcPeriod"/>
          </a:pPr>
          <a:r>
            <a:rPr lang="ar-LB"/>
            <a:t>تركيا</a:t>
          </a:r>
          <a:endParaRPr lang="en-GB"/>
        </a:p>
      </dgm:t>
    </dgm:pt>
    <dgm:pt modelId="{E56CD18C-1B3B-4886-84DF-38DEFEEF0174}" type="parTrans" cxnId="{0B811985-9B66-437F-8171-42EDB7EC67FC}">
      <dgm:prSet/>
      <dgm:spPr/>
      <dgm:t>
        <a:bodyPr/>
        <a:lstStyle/>
        <a:p>
          <a:pPr rtl="1"/>
          <a:endParaRPr lang="en-US"/>
        </a:p>
      </dgm:t>
    </dgm:pt>
    <dgm:pt modelId="{623A028D-CCD3-462D-98DA-662E965153F2}" type="sibTrans" cxnId="{0B811985-9B66-437F-8171-42EDB7EC67FC}">
      <dgm:prSet/>
      <dgm:spPr/>
      <dgm:t>
        <a:bodyPr/>
        <a:lstStyle/>
        <a:p>
          <a:pPr rtl="1"/>
          <a:endParaRPr lang="en-US"/>
        </a:p>
      </dgm:t>
    </dgm:pt>
    <dgm:pt modelId="{5540B5D4-7E40-4D5E-BB96-14CF69638502}">
      <dgm:prSet/>
      <dgm:spPr/>
      <dgm:t>
        <a:bodyPr/>
        <a:lstStyle/>
        <a:p>
          <a:pPr rtl="1">
            <a:buFont typeface="+mj-lt"/>
            <a:buAutoNum type="alphaLcPeriod"/>
          </a:pPr>
          <a:r>
            <a:rPr lang="ar-LB"/>
            <a:t>أوروبا </a:t>
          </a:r>
          <a:endParaRPr lang="en-GB"/>
        </a:p>
      </dgm:t>
    </dgm:pt>
    <dgm:pt modelId="{7FD05454-3328-4331-86AE-5971B40E6216}" type="parTrans" cxnId="{362DB2A3-E78B-4C9D-A33E-B9A1D5ADF2B5}">
      <dgm:prSet/>
      <dgm:spPr/>
      <dgm:t>
        <a:bodyPr/>
        <a:lstStyle/>
        <a:p>
          <a:pPr rtl="1"/>
          <a:endParaRPr lang="en-US"/>
        </a:p>
      </dgm:t>
    </dgm:pt>
    <dgm:pt modelId="{489E3CDD-C3DF-40F5-8F0B-D5F119880C22}" type="sibTrans" cxnId="{362DB2A3-E78B-4C9D-A33E-B9A1D5ADF2B5}">
      <dgm:prSet/>
      <dgm:spPr/>
      <dgm:t>
        <a:bodyPr/>
        <a:lstStyle/>
        <a:p>
          <a:pPr rtl="1"/>
          <a:endParaRPr lang="en-US"/>
        </a:p>
      </dgm:t>
    </dgm:pt>
    <dgm:pt modelId="{B7318ADD-2F97-4EBC-9201-BC043CA5A11A}">
      <dgm:prSet/>
      <dgm:spPr/>
      <dgm:t>
        <a:bodyPr/>
        <a:lstStyle/>
        <a:p>
          <a:pPr rtl="1">
            <a:buFont typeface="+mj-lt"/>
            <a:buAutoNum type="arabicPeriod"/>
          </a:pPr>
          <a:r>
            <a:rPr lang="ar-LB" b="1" dirty="0"/>
            <a:t>رابعاً) مستقبل فلسطينيي سورية (إلى أين؟)</a:t>
          </a:r>
          <a:endParaRPr lang="en-GB" b="1" dirty="0"/>
        </a:p>
      </dgm:t>
    </dgm:pt>
    <dgm:pt modelId="{0CA09C9F-9BE5-4BFC-8DC4-A4A8F4FF38E1}" type="parTrans" cxnId="{E8E1FC75-A194-47FE-94BE-7AEBDDC1D574}">
      <dgm:prSet/>
      <dgm:spPr/>
      <dgm:t>
        <a:bodyPr/>
        <a:lstStyle/>
        <a:p>
          <a:pPr rtl="1"/>
          <a:endParaRPr lang="en-US"/>
        </a:p>
      </dgm:t>
    </dgm:pt>
    <dgm:pt modelId="{71B1D464-BD1D-4D8B-B44D-6F0025C0720C}" type="sibTrans" cxnId="{E8E1FC75-A194-47FE-94BE-7AEBDDC1D574}">
      <dgm:prSet/>
      <dgm:spPr/>
      <dgm:t>
        <a:bodyPr/>
        <a:lstStyle/>
        <a:p>
          <a:pPr rtl="1"/>
          <a:endParaRPr lang="en-US"/>
        </a:p>
      </dgm:t>
    </dgm:pt>
    <dgm:pt modelId="{F4EA8870-8190-41C9-82EF-7062A87A7B20}">
      <dgm:prSet/>
      <dgm:spPr/>
      <dgm:t>
        <a:bodyPr/>
        <a:lstStyle/>
        <a:p>
          <a:pPr rtl="1">
            <a:buFont typeface="+mj-lt"/>
            <a:buAutoNum type="arabicPeriod"/>
          </a:pPr>
          <a:r>
            <a:rPr lang="ar-LB" b="1" dirty="0"/>
            <a:t>خامساً) التوصيات</a:t>
          </a:r>
          <a:endParaRPr lang="en-GB" b="1" dirty="0"/>
        </a:p>
      </dgm:t>
    </dgm:pt>
    <dgm:pt modelId="{D4FCA41B-259D-4B0B-90F1-918A8B06BB21}" type="parTrans" cxnId="{CBD38307-025B-4088-8008-329C0ECEE2C8}">
      <dgm:prSet/>
      <dgm:spPr/>
      <dgm:t>
        <a:bodyPr/>
        <a:lstStyle/>
        <a:p>
          <a:pPr rtl="1"/>
          <a:endParaRPr lang="en-US"/>
        </a:p>
      </dgm:t>
    </dgm:pt>
    <dgm:pt modelId="{40A2EB01-0393-453D-AE60-1B2EDC17D890}" type="sibTrans" cxnId="{CBD38307-025B-4088-8008-329C0ECEE2C8}">
      <dgm:prSet/>
      <dgm:spPr/>
      <dgm:t>
        <a:bodyPr/>
        <a:lstStyle/>
        <a:p>
          <a:pPr rtl="1"/>
          <a:endParaRPr lang="en-US"/>
        </a:p>
      </dgm:t>
    </dgm:pt>
    <dgm:pt modelId="{41127E6C-79C4-4496-A63B-FE976F8011F8}">
      <dgm:prSet/>
      <dgm:spPr/>
      <dgm:t>
        <a:bodyPr/>
        <a:lstStyle/>
        <a:p>
          <a:pPr rtl="1">
            <a:buFont typeface="+mj-lt"/>
            <a:buAutoNum type="alphaLcPeriod"/>
          </a:pPr>
          <a:r>
            <a:rPr lang="ar-LB" dirty="0"/>
            <a:t>أحوال المخيمات اليوم</a:t>
          </a:r>
          <a:endParaRPr lang="en-GB" dirty="0"/>
        </a:p>
      </dgm:t>
    </dgm:pt>
    <dgm:pt modelId="{19A61266-9693-439B-809C-5635EADE249D}" type="sibTrans" cxnId="{009853D6-594E-4A5C-873C-A562D159ABC4}">
      <dgm:prSet/>
      <dgm:spPr/>
      <dgm:t>
        <a:bodyPr/>
        <a:lstStyle/>
        <a:p>
          <a:pPr rtl="1"/>
          <a:endParaRPr lang="en-US"/>
        </a:p>
      </dgm:t>
    </dgm:pt>
    <dgm:pt modelId="{C52B229C-C628-420A-858E-F0C7F7C25AF2}" type="parTrans" cxnId="{009853D6-594E-4A5C-873C-A562D159ABC4}">
      <dgm:prSet/>
      <dgm:spPr/>
      <dgm:t>
        <a:bodyPr/>
        <a:lstStyle/>
        <a:p>
          <a:pPr rtl="1"/>
          <a:endParaRPr lang="en-US"/>
        </a:p>
      </dgm:t>
    </dgm:pt>
    <dgm:pt modelId="{0E74F63D-F13F-4163-B84E-FD48BA5A19EC}">
      <dgm:prSet/>
      <dgm:spPr/>
      <dgm:t>
        <a:bodyPr/>
        <a:lstStyle/>
        <a:p>
          <a:pPr rtl="1">
            <a:buFont typeface="+mj-lt"/>
            <a:buAutoNum type="alphaLcPeriod"/>
          </a:pPr>
          <a:r>
            <a:rPr lang="ar-LB" dirty="0"/>
            <a:t>إحصائيات وأرقام </a:t>
          </a:r>
          <a:endParaRPr lang="en-GB" dirty="0"/>
        </a:p>
      </dgm:t>
    </dgm:pt>
    <dgm:pt modelId="{2ACF484B-F388-484A-9505-62A50E4766D2}" type="sibTrans" cxnId="{B5873DCC-0C10-48AE-A025-C185E542083B}">
      <dgm:prSet/>
      <dgm:spPr/>
      <dgm:t>
        <a:bodyPr/>
        <a:lstStyle/>
        <a:p>
          <a:pPr rtl="1"/>
          <a:endParaRPr lang="en-US"/>
        </a:p>
      </dgm:t>
    </dgm:pt>
    <dgm:pt modelId="{0C694D40-87EC-409A-9BA7-607E93019A1C}" type="parTrans" cxnId="{B5873DCC-0C10-48AE-A025-C185E542083B}">
      <dgm:prSet/>
      <dgm:spPr/>
      <dgm:t>
        <a:bodyPr/>
        <a:lstStyle/>
        <a:p>
          <a:pPr rtl="1"/>
          <a:endParaRPr lang="en-US"/>
        </a:p>
      </dgm:t>
    </dgm:pt>
    <dgm:pt modelId="{302C0B5B-A6F2-4AA4-9142-4AC4B97044E5}">
      <dgm:prSet/>
      <dgm:spPr/>
      <dgm:t>
        <a:bodyPr/>
        <a:lstStyle/>
        <a:p>
          <a:pPr rtl="1">
            <a:buFont typeface="+mj-lt"/>
            <a:buAutoNum type="alphaLcPeriod"/>
          </a:pPr>
          <a:r>
            <a:rPr lang="ar-LB" dirty="0"/>
            <a:t>من أين جاؤوا.</a:t>
          </a:r>
          <a:endParaRPr lang="en-US" dirty="0"/>
        </a:p>
      </dgm:t>
    </dgm:pt>
    <dgm:pt modelId="{E6D63CD6-B22D-42FE-8DE0-C61B8C3F7C0D}" type="parTrans" cxnId="{2D813FC8-E1F9-4BBD-8B0A-78C170C0E405}">
      <dgm:prSet/>
      <dgm:spPr/>
      <dgm:t>
        <a:bodyPr/>
        <a:lstStyle/>
        <a:p>
          <a:pPr rtl="1"/>
          <a:endParaRPr lang="ar-QA"/>
        </a:p>
      </dgm:t>
    </dgm:pt>
    <dgm:pt modelId="{AF2CCB4A-FF7D-445A-9108-68831119CD9A}" type="sibTrans" cxnId="{2D813FC8-E1F9-4BBD-8B0A-78C170C0E405}">
      <dgm:prSet/>
      <dgm:spPr/>
      <dgm:t>
        <a:bodyPr/>
        <a:lstStyle/>
        <a:p>
          <a:pPr rtl="1"/>
          <a:endParaRPr lang="ar-QA"/>
        </a:p>
      </dgm:t>
    </dgm:pt>
    <dgm:pt modelId="{628A9E8E-2F07-425F-8311-3F2D2791B6C5}">
      <dgm:prSet/>
      <dgm:spPr/>
      <dgm:t>
        <a:bodyPr/>
        <a:lstStyle/>
        <a:p>
          <a:pPr rtl="1">
            <a:buFont typeface="+mj-lt"/>
            <a:buAutoNum type="alphaLcPeriod"/>
          </a:pPr>
          <a:r>
            <a:rPr lang="ar-LB" dirty="0"/>
            <a:t>متى جاؤوا</a:t>
          </a:r>
          <a:endParaRPr lang="en-US" dirty="0"/>
        </a:p>
      </dgm:t>
    </dgm:pt>
    <dgm:pt modelId="{63A70A4D-DBFB-4BA7-A9CE-88FFC20ECDCC}" type="parTrans" cxnId="{D18B5E0C-51E7-4AC4-93BF-22A7A4346DA8}">
      <dgm:prSet/>
      <dgm:spPr/>
      <dgm:t>
        <a:bodyPr/>
        <a:lstStyle/>
        <a:p>
          <a:pPr rtl="1"/>
          <a:endParaRPr lang="ar-QA"/>
        </a:p>
      </dgm:t>
    </dgm:pt>
    <dgm:pt modelId="{FA2EA64C-7719-41DA-B461-97CB74411B23}" type="sibTrans" cxnId="{D18B5E0C-51E7-4AC4-93BF-22A7A4346DA8}">
      <dgm:prSet/>
      <dgm:spPr/>
      <dgm:t>
        <a:bodyPr/>
        <a:lstStyle/>
        <a:p>
          <a:pPr rtl="1"/>
          <a:endParaRPr lang="ar-QA"/>
        </a:p>
      </dgm:t>
    </dgm:pt>
    <dgm:pt modelId="{040EA40A-056D-4E48-B885-206E90161A20}">
      <dgm:prSet/>
      <dgm:spPr/>
      <dgm:t>
        <a:bodyPr/>
        <a:lstStyle/>
        <a:p>
          <a:pPr rtl="1">
            <a:buFont typeface="+mj-lt"/>
            <a:buAutoNum type="alphaLcPeriod"/>
          </a:pPr>
          <a:r>
            <a:rPr lang="ar-LB" dirty="0"/>
            <a:t>التعداد والإحصائيات</a:t>
          </a:r>
          <a:endParaRPr lang="en-US" dirty="0"/>
        </a:p>
      </dgm:t>
    </dgm:pt>
    <dgm:pt modelId="{44FBD147-A857-4CB2-9BF0-A06C775FB33E}" type="parTrans" cxnId="{5AF043DD-0645-4F19-84A0-57D488681BEA}">
      <dgm:prSet/>
      <dgm:spPr/>
      <dgm:t>
        <a:bodyPr/>
        <a:lstStyle/>
        <a:p>
          <a:pPr rtl="1"/>
          <a:endParaRPr lang="ar-QA"/>
        </a:p>
      </dgm:t>
    </dgm:pt>
    <dgm:pt modelId="{028DC5EB-0DC8-402D-8471-9C968957D56B}" type="sibTrans" cxnId="{5AF043DD-0645-4F19-84A0-57D488681BEA}">
      <dgm:prSet/>
      <dgm:spPr/>
      <dgm:t>
        <a:bodyPr/>
        <a:lstStyle/>
        <a:p>
          <a:pPr rtl="1"/>
          <a:endParaRPr lang="ar-QA"/>
        </a:p>
      </dgm:t>
    </dgm:pt>
    <dgm:pt modelId="{D7AF07F7-3808-442F-9471-D5682F20B5E8}">
      <dgm:prSet/>
      <dgm:spPr/>
      <dgm:t>
        <a:bodyPr/>
        <a:lstStyle/>
        <a:p>
          <a:pPr rtl="1">
            <a:buFont typeface="+mj-lt"/>
            <a:buAutoNum type="alphaLcPeriod"/>
          </a:pPr>
          <a:r>
            <a:rPr lang="ar-LB" dirty="0"/>
            <a:t>أين يقيمون</a:t>
          </a:r>
          <a:endParaRPr lang="en-US" dirty="0"/>
        </a:p>
      </dgm:t>
    </dgm:pt>
    <dgm:pt modelId="{079FAE3A-2A2E-4EC9-8A63-A2559FE8D557}" type="parTrans" cxnId="{14BDD1D2-9BEE-4C34-8E56-92B6236C9FBE}">
      <dgm:prSet/>
      <dgm:spPr/>
      <dgm:t>
        <a:bodyPr/>
        <a:lstStyle/>
        <a:p>
          <a:pPr rtl="1"/>
          <a:endParaRPr lang="ar-QA"/>
        </a:p>
      </dgm:t>
    </dgm:pt>
    <dgm:pt modelId="{415B11A7-2CD4-4026-BA24-B880ACD6E49B}" type="sibTrans" cxnId="{14BDD1D2-9BEE-4C34-8E56-92B6236C9FBE}">
      <dgm:prSet/>
      <dgm:spPr/>
      <dgm:t>
        <a:bodyPr/>
        <a:lstStyle/>
        <a:p>
          <a:pPr rtl="1"/>
          <a:endParaRPr lang="ar-QA"/>
        </a:p>
      </dgm:t>
    </dgm:pt>
    <dgm:pt modelId="{4E777E36-25DF-4476-BA17-458D45833D04}">
      <dgm:prSet/>
      <dgm:spPr/>
      <dgm:t>
        <a:bodyPr/>
        <a:lstStyle/>
        <a:p>
          <a:pPr rtl="1">
            <a:buFont typeface="+mj-lt"/>
            <a:buAutoNum type="alphaLcPeriod"/>
          </a:pPr>
          <a:r>
            <a:rPr lang="ar-LB" dirty="0"/>
            <a:t>الصحة</a:t>
          </a:r>
          <a:endParaRPr lang="en-US" dirty="0"/>
        </a:p>
      </dgm:t>
    </dgm:pt>
    <dgm:pt modelId="{A6854781-B359-4DBE-A2DC-E96AB4F97E2A}" type="parTrans" cxnId="{E292B2C2-1898-43A3-AEC4-0A1929801398}">
      <dgm:prSet/>
      <dgm:spPr/>
      <dgm:t>
        <a:bodyPr/>
        <a:lstStyle/>
        <a:p>
          <a:pPr rtl="1"/>
          <a:endParaRPr lang="ar-QA"/>
        </a:p>
      </dgm:t>
    </dgm:pt>
    <dgm:pt modelId="{1FCA0D48-39A7-49E3-84D9-969F4F7B5B7E}" type="sibTrans" cxnId="{E292B2C2-1898-43A3-AEC4-0A1929801398}">
      <dgm:prSet/>
      <dgm:spPr/>
      <dgm:t>
        <a:bodyPr/>
        <a:lstStyle/>
        <a:p>
          <a:pPr rtl="1"/>
          <a:endParaRPr lang="ar-QA"/>
        </a:p>
      </dgm:t>
    </dgm:pt>
    <dgm:pt modelId="{C320B2C3-CC9A-45C7-9622-8CAC48C45471}">
      <dgm:prSet/>
      <dgm:spPr/>
      <dgm:t>
        <a:bodyPr/>
        <a:lstStyle/>
        <a:p>
          <a:pPr rtl="1">
            <a:buFont typeface="+mj-lt"/>
            <a:buAutoNum type="alphaLcPeriod"/>
          </a:pPr>
          <a:r>
            <a:rPr lang="ar-LB" dirty="0"/>
            <a:t>التعليم</a:t>
          </a:r>
          <a:endParaRPr lang="en-US" dirty="0"/>
        </a:p>
      </dgm:t>
    </dgm:pt>
    <dgm:pt modelId="{C968E1BC-C690-419C-82DB-443E8BA5404F}" type="parTrans" cxnId="{FB1614E6-6630-4CE5-A98A-12046CE6CE96}">
      <dgm:prSet/>
      <dgm:spPr/>
      <dgm:t>
        <a:bodyPr/>
        <a:lstStyle/>
        <a:p>
          <a:pPr rtl="1"/>
          <a:endParaRPr lang="ar-QA"/>
        </a:p>
      </dgm:t>
    </dgm:pt>
    <dgm:pt modelId="{2810D4FA-5713-4F47-BE50-E2FFBB31B1B9}" type="sibTrans" cxnId="{FB1614E6-6630-4CE5-A98A-12046CE6CE96}">
      <dgm:prSet/>
      <dgm:spPr/>
      <dgm:t>
        <a:bodyPr/>
        <a:lstStyle/>
        <a:p>
          <a:pPr rtl="1"/>
          <a:endParaRPr lang="ar-QA"/>
        </a:p>
      </dgm:t>
    </dgm:pt>
    <dgm:pt modelId="{C43C8FA0-3A48-470E-B563-BDC022B6409D}">
      <dgm:prSet/>
      <dgm:spPr/>
      <dgm:t>
        <a:bodyPr/>
        <a:lstStyle/>
        <a:p>
          <a:pPr rtl="1">
            <a:buFont typeface="+mj-lt"/>
            <a:buAutoNum type="alphaLcPeriod"/>
          </a:pPr>
          <a:r>
            <a:rPr lang="ar-LB" dirty="0"/>
            <a:t>العمل</a:t>
          </a:r>
          <a:endParaRPr lang="en-US" dirty="0"/>
        </a:p>
      </dgm:t>
    </dgm:pt>
    <dgm:pt modelId="{36DEE9B2-C4D1-4834-9F46-2002E84BF4C1}" type="parTrans" cxnId="{23E3AB17-F530-4FFC-B224-52C1099601CB}">
      <dgm:prSet/>
      <dgm:spPr/>
      <dgm:t>
        <a:bodyPr/>
        <a:lstStyle/>
        <a:p>
          <a:pPr rtl="1"/>
          <a:endParaRPr lang="ar-QA"/>
        </a:p>
      </dgm:t>
    </dgm:pt>
    <dgm:pt modelId="{D8DC013C-4CE5-49D8-9184-6E0E95A8A941}" type="sibTrans" cxnId="{23E3AB17-F530-4FFC-B224-52C1099601CB}">
      <dgm:prSet/>
      <dgm:spPr/>
      <dgm:t>
        <a:bodyPr/>
        <a:lstStyle/>
        <a:p>
          <a:pPr rtl="1"/>
          <a:endParaRPr lang="ar-QA"/>
        </a:p>
      </dgm:t>
    </dgm:pt>
    <dgm:pt modelId="{1FD17EAE-CADA-4EA7-9AE5-5BDBB7FA0DD5}">
      <dgm:prSet/>
      <dgm:spPr/>
      <dgm:t>
        <a:bodyPr/>
        <a:lstStyle/>
        <a:p>
          <a:pPr rtl="1">
            <a:buFont typeface="+mj-lt"/>
            <a:buAutoNum type="alphaLcPeriod"/>
          </a:pPr>
          <a:r>
            <a:rPr lang="ar-LB" dirty="0"/>
            <a:t>حق التملك</a:t>
          </a:r>
          <a:endParaRPr lang="en-US" dirty="0"/>
        </a:p>
      </dgm:t>
    </dgm:pt>
    <dgm:pt modelId="{BEA5F73E-A08A-4319-8D93-D66498E5C663}" type="parTrans" cxnId="{A956AA6E-C4E3-4793-92F9-93985E12436D}">
      <dgm:prSet/>
      <dgm:spPr/>
      <dgm:t>
        <a:bodyPr/>
        <a:lstStyle/>
        <a:p>
          <a:pPr rtl="1"/>
          <a:endParaRPr lang="ar-QA"/>
        </a:p>
      </dgm:t>
    </dgm:pt>
    <dgm:pt modelId="{D6DDE37F-BABB-4686-BBFB-A584ED2386A2}" type="sibTrans" cxnId="{A956AA6E-C4E3-4793-92F9-93985E12436D}">
      <dgm:prSet/>
      <dgm:spPr/>
      <dgm:t>
        <a:bodyPr/>
        <a:lstStyle/>
        <a:p>
          <a:pPr rtl="1"/>
          <a:endParaRPr lang="ar-QA"/>
        </a:p>
      </dgm:t>
    </dgm:pt>
    <dgm:pt modelId="{F6E82BA1-88FC-47D3-AD2C-F18A4D5C371F}">
      <dgm:prSet/>
      <dgm:spPr/>
      <dgm:t>
        <a:bodyPr/>
        <a:lstStyle/>
        <a:p>
          <a:pPr rtl="1">
            <a:buFont typeface="+mj-lt"/>
            <a:buAutoNum type="alphaLcPeriod"/>
          </a:pPr>
          <a:r>
            <a:rPr lang="ar-LB" dirty="0"/>
            <a:t>الوضع القانوني</a:t>
          </a:r>
          <a:endParaRPr lang="en-US" dirty="0"/>
        </a:p>
      </dgm:t>
    </dgm:pt>
    <dgm:pt modelId="{BE334A6C-CE0F-4B63-A5B9-0380F4AE8719}" type="parTrans" cxnId="{AC4D194A-26D4-4FDE-8F60-2C59523A4A8E}">
      <dgm:prSet/>
      <dgm:spPr/>
      <dgm:t>
        <a:bodyPr/>
        <a:lstStyle/>
        <a:p>
          <a:pPr rtl="1"/>
          <a:endParaRPr lang="ar-QA"/>
        </a:p>
      </dgm:t>
    </dgm:pt>
    <dgm:pt modelId="{BE839ECA-CA81-4F15-8DA6-BC4AC2A205B2}" type="sibTrans" cxnId="{AC4D194A-26D4-4FDE-8F60-2C59523A4A8E}">
      <dgm:prSet/>
      <dgm:spPr/>
      <dgm:t>
        <a:bodyPr/>
        <a:lstStyle/>
        <a:p>
          <a:pPr rtl="1"/>
          <a:endParaRPr lang="ar-QA"/>
        </a:p>
      </dgm:t>
    </dgm:pt>
    <dgm:pt modelId="{3DA62AF6-6EBC-4E59-AE51-DA6E0F114BF7}">
      <dgm:prSet/>
      <dgm:spPr/>
      <dgm:t>
        <a:bodyPr/>
        <a:lstStyle/>
        <a:p>
          <a:pPr rtl="1">
            <a:buFont typeface="+mj-lt"/>
            <a:buAutoNum type="alphaLcPeriod"/>
          </a:pPr>
          <a:r>
            <a:rPr lang="ar-LB" dirty="0"/>
            <a:t>الوضع الاقتصادي</a:t>
          </a:r>
          <a:r>
            <a:rPr lang="ar-QA" dirty="0"/>
            <a:t> والاجتماعي</a:t>
          </a:r>
          <a:endParaRPr lang="en-US" dirty="0"/>
        </a:p>
      </dgm:t>
    </dgm:pt>
    <dgm:pt modelId="{92FDFB7B-3701-47CF-898C-5C3B2D51E0B2}" type="parTrans" cxnId="{E94AA838-1142-49A8-B4F1-B8536B9292D2}">
      <dgm:prSet/>
      <dgm:spPr/>
      <dgm:t>
        <a:bodyPr/>
        <a:lstStyle/>
        <a:p>
          <a:pPr rtl="1"/>
          <a:endParaRPr lang="ar-QA"/>
        </a:p>
      </dgm:t>
    </dgm:pt>
    <dgm:pt modelId="{83783AC6-6276-4F43-B242-34C31B6C8333}" type="sibTrans" cxnId="{E94AA838-1142-49A8-B4F1-B8536B9292D2}">
      <dgm:prSet/>
      <dgm:spPr/>
      <dgm:t>
        <a:bodyPr/>
        <a:lstStyle/>
        <a:p>
          <a:pPr rtl="1"/>
          <a:endParaRPr lang="ar-QA"/>
        </a:p>
      </dgm:t>
    </dgm:pt>
    <dgm:pt modelId="{D678D857-3596-4421-8193-6C5339D14D45}">
      <dgm:prSet/>
      <dgm:spPr/>
      <dgm:t>
        <a:bodyPr/>
        <a:lstStyle/>
        <a:p>
          <a:pPr rtl="1">
            <a:buFont typeface="+mj-lt"/>
            <a:buAutoNum type="alphaLcPeriod"/>
          </a:pPr>
          <a:r>
            <a:rPr lang="ar-LB" dirty="0"/>
            <a:t>المشاركة السياسية</a:t>
          </a:r>
          <a:endParaRPr lang="en-US" dirty="0"/>
        </a:p>
      </dgm:t>
    </dgm:pt>
    <dgm:pt modelId="{C24059E0-53CF-41A4-856D-5078FB1F558E}" type="parTrans" cxnId="{EE973876-93D6-42C8-8627-A140F48895D7}">
      <dgm:prSet/>
      <dgm:spPr/>
      <dgm:t>
        <a:bodyPr/>
        <a:lstStyle/>
        <a:p>
          <a:pPr rtl="1"/>
          <a:endParaRPr lang="ar-QA"/>
        </a:p>
      </dgm:t>
    </dgm:pt>
    <dgm:pt modelId="{1254C6AC-FFD3-4A87-8B23-8F4A58F1F422}" type="sibTrans" cxnId="{EE973876-93D6-42C8-8627-A140F48895D7}">
      <dgm:prSet/>
      <dgm:spPr/>
      <dgm:t>
        <a:bodyPr/>
        <a:lstStyle/>
        <a:p>
          <a:pPr rtl="1"/>
          <a:endParaRPr lang="ar-QA"/>
        </a:p>
      </dgm:t>
    </dgm:pt>
    <dgm:pt modelId="{495CCA90-61C6-41AC-AE90-1EBEA4816E7E}" type="pres">
      <dgm:prSet presAssocID="{70A7C58D-73DE-49B8-8729-DAABBBE8FED9}" presName="linear" presStyleCnt="0">
        <dgm:presLayoutVars>
          <dgm:animLvl val="lvl"/>
          <dgm:resizeHandles val="exact"/>
        </dgm:presLayoutVars>
      </dgm:prSet>
      <dgm:spPr/>
      <dgm:t>
        <a:bodyPr/>
        <a:lstStyle/>
        <a:p>
          <a:pPr rtl="1"/>
          <a:endParaRPr lang="ar-SA"/>
        </a:p>
      </dgm:t>
    </dgm:pt>
    <dgm:pt modelId="{1B51B0B9-8D66-45A9-9BD7-B85D5DA5F6D9}" type="pres">
      <dgm:prSet presAssocID="{E639BBEE-A68F-4FAE-8262-9A2FCE4850F9}" presName="parentText" presStyleLbl="node1" presStyleIdx="0" presStyleCnt="5">
        <dgm:presLayoutVars>
          <dgm:chMax val="0"/>
          <dgm:bulletEnabled val="1"/>
        </dgm:presLayoutVars>
      </dgm:prSet>
      <dgm:spPr/>
      <dgm:t>
        <a:bodyPr/>
        <a:lstStyle/>
        <a:p>
          <a:pPr rtl="1"/>
          <a:endParaRPr lang="ar-SA"/>
        </a:p>
      </dgm:t>
    </dgm:pt>
    <dgm:pt modelId="{330BB4B2-B10A-4867-A2FE-155CB3D25815}" type="pres">
      <dgm:prSet presAssocID="{E639BBEE-A68F-4FAE-8262-9A2FCE4850F9}" presName="childText" presStyleLbl="revTx" presStyleIdx="0" presStyleCnt="3" custScaleX="86003">
        <dgm:presLayoutVars>
          <dgm:bulletEnabled val="1"/>
        </dgm:presLayoutVars>
      </dgm:prSet>
      <dgm:spPr/>
      <dgm:t>
        <a:bodyPr/>
        <a:lstStyle/>
        <a:p>
          <a:pPr rtl="1"/>
          <a:endParaRPr lang="ar-SA"/>
        </a:p>
      </dgm:t>
    </dgm:pt>
    <dgm:pt modelId="{686416AF-8424-436D-AA80-8388FC0004A4}" type="pres">
      <dgm:prSet presAssocID="{F683C153-5A2E-4C3B-9BF8-C30A5EA77243}" presName="parentText" presStyleLbl="node1" presStyleIdx="1" presStyleCnt="5">
        <dgm:presLayoutVars>
          <dgm:chMax val="0"/>
          <dgm:bulletEnabled val="1"/>
        </dgm:presLayoutVars>
      </dgm:prSet>
      <dgm:spPr/>
      <dgm:t>
        <a:bodyPr/>
        <a:lstStyle/>
        <a:p>
          <a:pPr rtl="1"/>
          <a:endParaRPr lang="ar-SA"/>
        </a:p>
      </dgm:t>
    </dgm:pt>
    <dgm:pt modelId="{A1E242B6-B819-497F-AF1C-F97E0F3A8A8C}" type="pres">
      <dgm:prSet presAssocID="{F683C153-5A2E-4C3B-9BF8-C30A5EA77243}" presName="childText" presStyleLbl="revTx" presStyleIdx="1" presStyleCnt="3" custScaleX="86226">
        <dgm:presLayoutVars>
          <dgm:bulletEnabled val="1"/>
        </dgm:presLayoutVars>
      </dgm:prSet>
      <dgm:spPr/>
      <dgm:t>
        <a:bodyPr/>
        <a:lstStyle/>
        <a:p>
          <a:pPr rtl="1"/>
          <a:endParaRPr lang="ar-SA"/>
        </a:p>
      </dgm:t>
    </dgm:pt>
    <dgm:pt modelId="{E3F90322-532B-4417-BE71-F17B2A358988}" type="pres">
      <dgm:prSet presAssocID="{94F931E4-48E6-4C77-BEA4-A7FD38EB9536}" presName="parentText" presStyleLbl="node1" presStyleIdx="2" presStyleCnt="5">
        <dgm:presLayoutVars>
          <dgm:chMax val="0"/>
          <dgm:bulletEnabled val="1"/>
        </dgm:presLayoutVars>
      </dgm:prSet>
      <dgm:spPr/>
      <dgm:t>
        <a:bodyPr/>
        <a:lstStyle/>
        <a:p>
          <a:pPr rtl="1"/>
          <a:endParaRPr lang="ar-SA"/>
        </a:p>
      </dgm:t>
    </dgm:pt>
    <dgm:pt modelId="{DE1E5611-E767-4F2D-A072-9CF583C12988}" type="pres">
      <dgm:prSet presAssocID="{94F931E4-48E6-4C77-BEA4-A7FD38EB9536}" presName="childText" presStyleLbl="revTx" presStyleIdx="2" presStyleCnt="3" custScaleX="86744">
        <dgm:presLayoutVars>
          <dgm:bulletEnabled val="1"/>
        </dgm:presLayoutVars>
      </dgm:prSet>
      <dgm:spPr/>
      <dgm:t>
        <a:bodyPr/>
        <a:lstStyle/>
        <a:p>
          <a:pPr rtl="1"/>
          <a:endParaRPr lang="ar-SA"/>
        </a:p>
      </dgm:t>
    </dgm:pt>
    <dgm:pt modelId="{515645F5-482E-4A2E-B9D2-ED88F20E0F16}" type="pres">
      <dgm:prSet presAssocID="{B7318ADD-2F97-4EBC-9201-BC043CA5A11A}" presName="parentText" presStyleLbl="node1" presStyleIdx="3" presStyleCnt="5">
        <dgm:presLayoutVars>
          <dgm:chMax val="0"/>
          <dgm:bulletEnabled val="1"/>
        </dgm:presLayoutVars>
      </dgm:prSet>
      <dgm:spPr/>
      <dgm:t>
        <a:bodyPr/>
        <a:lstStyle/>
        <a:p>
          <a:pPr rtl="1"/>
          <a:endParaRPr lang="ar-SA"/>
        </a:p>
      </dgm:t>
    </dgm:pt>
    <dgm:pt modelId="{1477F369-C47F-4FC8-8C5F-E698E8EFB513}" type="pres">
      <dgm:prSet presAssocID="{71B1D464-BD1D-4D8B-B44D-6F0025C0720C}" presName="spacer" presStyleCnt="0"/>
      <dgm:spPr/>
    </dgm:pt>
    <dgm:pt modelId="{8C5BC264-111A-4847-890D-59720A16361A}" type="pres">
      <dgm:prSet presAssocID="{F4EA8870-8190-41C9-82EF-7062A87A7B20}" presName="parentText" presStyleLbl="node1" presStyleIdx="4" presStyleCnt="5">
        <dgm:presLayoutVars>
          <dgm:chMax val="0"/>
          <dgm:bulletEnabled val="1"/>
        </dgm:presLayoutVars>
      </dgm:prSet>
      <dgm:spPr/>
      <dgm:t>
        <a:bodyPr/>
        <a:lstStyle/>
        <a:p>
          <a:pPr rtl="1"/>
          <a:endParaRPr lang="ar-SA"/>
        </a:p>
      </dgm:t>
    </dgm:pt>
  </dgm:ptLst>
  <dgm:cxnLst>
    <dgm:cxn modelId="{F84BB0A2-7177-44A9-90FC-DE596B393C8F}" type="presOf" srcId="{302C0B5B-A6F2-4AA4-9142-4AC4B97044E5}" destId="{330BB4B2-B10A-4867-A2FE-155CB3D25815}" srcOrd="0" destOrd="0" presId="urn:microsoft.com/office/officeart/2005/8/layout/vList2"/>
    <dgm:cxn modelId="{2D813FC8-E1F9-4BBD-8B0A-78C170C0E405}" srcId="{E639BBEE-A68F-4FAE-8262-9A2FCE4850F9}" destId="{302C0B5B-A6F2-4AA4-9142-4AC4B97044E5}" srcOrd="0" destOrd="0" parTransId="{E6D63CD6-B22D-42FE-8DE0-C61B8C3F7C0D}" sibTransId="{AF2CCB4A-FF7D-445A-9108-68831119CD9A}"/>
    <dgm:cxn modelId="{A10FD1EE-3BA8-4C0B-835B-715EA65F8582}" type="presOf" srcId="{41127E6C-79C4-4496-A63B-FE976F8011F8}" destId="{A1E242B6-B819-497F-AF1C-F97E0F3A8A8C}" srcOrd="0" destOrd="1" presId="urn:microsoft.com/office/officeart/2005/8/layout/vList2"/>
    <dgm:cxn modelId="{23E3AB17-F530-4FFC-B224-52C1099601CB}" srcId="{E639BBEE-A68F-4FAE-8262-9A2FCE4850F9}" destId="{C43C8FA0-3A48-470E-B563-BDC022B6409D}" srcOrd="6" destOrd="0" parTransId="{36DEE9B2-C4D1-4834-9F46-2002E84BF4C1}" sibTransId="{D8DC013C-4CE5-49D8-9184-6E0E95A8A941}"/>
    <dgm:cxn modelId="{362DB2A3-E78B-4C9D-A33E-B9A1D5ADF2B5}" srcId="{94F931E4-48E6-4C77-BEA4-A7FD38EB9536}" destId="{5540B5D4-7E40-4D5E-BB96-14CF69638502}" srcOrd="3" destOrd="0" parTransId="{7FD05454-3328-4331-86AE-5971B40E6216}" sibTransId="{489E3CDD-C3DF-40F5-8F0B-D5F119880C22}"/>
    <dgm:cxn modelId="{009853D6-594E-4A5C-873C-A562D159ABC4}" srcId="{F683C153-5A2E-4C3B-9BF8-C30A5EA77243}" destId="{41127E6C-79C4-4496-A63B-FE976F8011F8}" srcOrd="1" destOrd="0" parTransId="{C52B229C-C628-420A-858E-F0C7F7C25AF2}" sibTransId="{19A61266-9693-439B-809C-5635EADE249D}"/>
    <dgm:cxn modelId="{77BD2F17-6527-4188-BFC7-35540C9237A5}" type="presOf" srcId="{C43C8FA0-3A48-470E-B563-BDC022B6409D}" destId="{330BB4B2-B10A-4867-A2FE-155CB3D25815}" srcOrd="0" destOrd="6" presId="urn:microsoft.com/office/officeart/2005/8/layout/vList2"/>
    <dgm:cxn modelId="{32283AA5-7495-48FF-BECF-5B0C8AE419F9}" srcId="{70A7C58D-73DE-49B8-8729-DAABBBE8FED9}" destId="{94F931E4-48E6-4C77-BEA4-A7FD38EB9536}" srcOrd="2" destOrd="0" parTransId="{1848F22A-D9C2-4CEA-8B4B-D060DC2041E0}" sibTransId="{624A0305-EFD2-4F22-BD79-DBAA572B7531}"/>
    <dgm:cxn modelId="{587EF709-B1C6-45FD-BC5A-A605775BE8F4}" type="presOf" srcId="{192A45B5-866F-4AE1-BE17-6F270ACB059E}" destId="{DE1E5611-E767-4F2D-A072-9CF583C12988}" srcOrd="0" destOrd="1" presId="urn:microsoft.com/office/officeart/2005/8/layout/vList2"/>
    <dgm:cxn modelId="{D6120563-E454-464F-947F-C5239EF32D80}" type="presOf" srcId="{F6E82BA1-88FC-47D3-AD2C-F18A4D5C371F}" destId="{330BB4B2-B10A-4867-A2FE-155CB3D25815}" srcOrd="0" destOrd="8" presId="urn:microsoft.com/office/officeart/2005/8/layout/vList2"/>
    <dgm:cxn modelId="{BFF19C86-027C-47F1-B50A-BC58DE402603}" type="presOf" srcId="{1FD17EAE-CADA-4EA7-9AE5-5BDBB7FA0DD5}" destId="{330BB4B2-B10A-4867-A2FE-155CB3D25815}" srcOrd="0" destOrd="7" presId="urn:microsoft.com/office/officeart/2005/8/layout/vList2"/>
    <dgm:cxn modelId="{444F6122-EB87-420F-AB39-7A78CC40A5F3}" type="presOf" srcId="{0E74F63D-F13F-4163-B84E-FD48BA5A19EC}" destId="{A1E242B6-B819-497F-AF1C-F97E0F3A8A8C}" srcOrd="0" destOrd="2" presId="urn:microsoft.com/office/officeart/2005/8/layout/vList2"/>
    <dgm:cxn modelId="{D18B5E0C-51E7-4AC4-93BF-22A7A4346DA8}" srcId="{E639BBEE-A68F-4FAE-8262-9A2FCE4850F9}" destId="{628A9E8E-2F07-425F-8311-3F2D2791B6C5}" srcOrd="1" destOrd="0" parTransId="{63A70A4D-DBFB-4BA7-A9CE-88FFC20ECDCC}" sibTransId="{FA2EA64C-7719-41DA-B461-97CB74411B23}"/>
    <dgm:cxn modelId="{39EA5166-3557-4FCF-9986-89B017C11234}" type="presOf" srcId="{040EA40A-056D-4E48-B885-206E90161A20}" destId="{330BB4B2-B10A-4867-A2FE-155CB3D25815}" srcOrd="0" destOrd="2" presId="urn:microsoft.com/office/officeart/2005/8/layout/vList2"/>
    <dgm:cxn modelId="{E8E1FC75-A194-47FE-94BE-7AEBDDC1D574}" srcId="{70A7C58D-73DE-49B8-8729-DAABBBE8FED9}" destId="{B7318ADD-2F97-4EBC-9201-BC043CA5A11A}" srcOrd="3" destOrd="0" parTransId="{0CA09C9F-9BE5-4BFC-8DC4-A4A8F4FF38E1}" sibTransId="{71B1D464-BD1D-4D8B-B44D-6F0025C0720C}"/>
    <dgm:cxn modelId="{CBD38307-025B-4088-8008-329C0ECEE2C8}" srcId="{70A7C58D-73DE-49B8-8729-DAABBBE8FED9}" destId="{F4EA8870-8190-41C9-82EF-7062A87A7B20}" srcOrd="4" destOrd="0" parTransId="{D4FCA41B-259D-4B0B-90F1-918A8B06BB21}" sibTransId="{40A2EB01-0393-453D-AE60-1B2EDC17D890}"/>
    <dgm:cxn modelId="{A4B48440-0215-4AB6-9C52-3B5AE2392870}" type="presOf" srcId="{323DB4B6-2F91-446A-A285-02A75EC34BC6}" destId="{DE1E5611-E767-4F2D-A072-9CF583C12988}" srcOrd="0" destOrd="2" presId="urn:microsoft.com/office/officeart/2005/8/layout/vList2"/>
    <dgm:cxn modelId="{673F7F82-55F9-44F2-8D7D-A915D4180EF3}" type="presOf" srcId="{3DA62AF6-6EBC-4E59-AE51-DA6E0F114BF7}" destId="{330BB4B2-B10A-4867-A2FE-155CB3D25815}" srcOrd="0" destOrd="9" presId="urn:microsoft.com/office/officeart/2005/8/layout/vList2"/>
    <dgm:cxn modelId="{70D09BC4-96FD-4CFF-8A06-402E24AC59E9}" type="presOf" srcId="{F4EA8870-8190-41C9-82EF-7062A87A7B20}" destId="{8C5BC264-111A-4847-890D-59720A16361A}" srcOrd="0" destOrd="0" presId="urn:microsoft.com/office/officeart/2005/8/layout/vList2"/>
    <dgm:cxn modelId="{B058321F-0D4E-4D5A-B251-9FF6EC159063}" type="presOf" srcId="{5540B5D4-7E40-4D5E-BB96-14CF69638502}" destId="{DE1E5611-E767-4F2D-A072-9CF583C12988}" srcOrd="0" destOrd="3" presId="urn:microsoft.com/office/officeart/2005/8/layout/vList2"/>
    <dgm:cxn modelId="{E292B2C2-1898-43A3-AEC4-0A1929801398}" srcId="{E639BBEE-A68F-4FAE-8262-9A2FCE4850F9}" destId="{4E777E36-25DF-4476-BA17-458D45833D04}" srcOrd="4" destOrd="0" parTransId="{A6854781-B359-4DBE-A2DC-E96AB4F97E2A}" sibTransId="{1FCA0D48-39A7-49E3-84D9-969F4F7B5B7E}"/>
    <dgm:cxn modelId="{D6AE02C1-F3A9-4FBA-BE40-282B10D50B2A}" type="presOf" srcId="{4E777E36-25DF-4476-BA17-458D45833D04}" destId="{330BB4B2-B10A-4867-A2FE-155CB3D25815}" srcOrd="0" destOrd="4" presId="urn:microsoft.com/office/officeart/2005/8/layout/vList2"/>
    <dgm:cxn modelId="{BF290DE9-1EF8-4748-9955-FECB4E597D05}" srcId="{F683C153-5A2E-4C3B-9BF8-C30A5EA77243}" destId="{0C202419-3FF8-4C1B-9BDA-938809C5D4C7}" srcOrd="0" destOrd="0" parTransId="{1059A1F0-EBB8-4AA3-AC40-B2CAD6DC41EB}" sibTransId="{1CC8E94F-7DE5-474C-980D-D3B0955470B4}"/>
    <dgm:cxn modelId="{14BDD1D2-9BEE-4C34-8E56-92B6236C9FBE}" srcId="{E639BBEE-A68F-4FAE-8262-9A2FCE4850F9}" destId="{D7AF07F7-3808-442F-9471-D5682F20B5E8}" srcOrd="3" destOrd="0" parTransId="{079FAE3A-2A2E-4EC9-8A63-A2559FE8D557}" sibTransId="{415B11A7-2CD4-4026-BA24-B880ACD6E49B}"/>
    <dgm:cxn modelId="{AFCA3550-F633-426D-8A25-86F04FC701FD}" type="presOf" srcId="{E639BBEE-A68F-4FAE-8262-9A2FCE4850F9}" destId="{1B51B0B9-8D66-45A9-9BD7-B85D5DA5F6D9}" srcOrd="0" destOrd="0" presId="urn:microsoft.com/office/officeart/2005/8/layout/vList2"/>
    <dgm:cxn modelId="{A3504DCD-8F27-475F-99BD-05E0539734CF}" type="presOf" srcId="{D678D857-3596-4421-8193-6C5339D14D45}" destId="{330BB4B2-B10A-4867-A2FE-155CB3D25815}" srcOrd="0" destOrd="10" presId="urn:microsoft.com/office/officeart/2005/8/layout/vList2"/>
    <dgm:cxn modelId="{39B7832D-A532-4E2D-B224-EF3829CEB44F}" type="presOf" srcId="{94F931E4-48E6-4C77-BEA4-A7FD38EB9536}" destId="{E3F90322-532B-4417-BE71-F17B2A358988}" srcOrd="0" destOrd="0" presId="urn:microsoft.com/office/officeart/2005/8/layout/vList2"/>
    <dgm:cxn modelId="{836FA4A6-9593-4C19-8D70-EBF812D17D1E}" type="presOf" srcId="{B7318ADD-2F97-4EBC-9201-BC043CA5A11A}" destId="{515645F5-482E-4A2E-B9D2-ED88F20E0F16}" srcOrd="0" destOrd="0" presId="urn:microsoft.com/office/officeart/2005/8/layout/vList2"/>
    <dgm:cxn modelId="{FB1614E6-6630-4CE5-A98A-12046CE6CE96}" srcId="{E639BBEE-A68F-4FAE-8262-9A2FCE4850F9}" destId="{C320B2C3-CC9A-45C7-9622-8CAC48C45471}" srcOrd="5" destOrd="0" parTransId="{C968E1BC-C690-419C-82DB-443E8BA5404F}" sibTransId="{2810D4FA-5713-4F47-BE50-E2FFBB31B1B9}"/>
    <dgm:cxn modelId="{B5873DCC-0C10-48AE-A025-C185E542083B}" srcId="{F683C153-5A2E-4C3B-9BF8-C30A5EA77243}" destId="{0E74F63D-F13F-4163-B84E-FD48BA5A19EC}" srcOrd="2" destOrd="0" parTransId="{0C694D40-87EC-409A-9BA7-607E93019A1C}" sibTransId="{2ACF484B-F388-484A-9505-62A50E4766D2}"/>
    <dgm:cxn modelId="{AC4D194A-26D4-4FDE-8F60-2C59523A4A8E}" srcId="{E639BBEE-A68F-4FAE-8262-9A2FCE4850F9}" destId="{F6E82BA1-88FC-47D3-AD2C-F18A4D5C371F}" srcOrd="8" destOrd="0" parTransId="{BE334A6C-CE0F-4B63-A5B9-0380F4AE8719}" sibTransId="{BE839ECA-CA81-4F15-8DA6-BC4AC2A205B2}"/>
    <dgm:cxn modelId="{A956AA6E-C4E3-4793-92F9-93985E12436D}" srcId="{E639BBEE-A68F-4FAE-8262-9A2FCE4850F9}" destId="{1FD17EAE-CADA-4EA7-9AE5-5BDBB7FA0DD5}" srcOrd="7" destOrd="0" parTransId="{BEA5F73E-A08A-4319-8D93-D66498E5C663}" sibTransId="{D6DDE37F-BABB-4686-BBFB-A584ED2386A2}"/>
    <dgm:cxn modelId="{E0959124-7D79-489F-A41F-2FA7269CF621}" type="presOf" srcId="{70A7C58D-73DE-49B8-8729-DAABBBE8FED9}" destId="{495CCA90-61C6-41AC-AE90-1EBEA4816E7E}" srcOrd="0" destOrd="0" presId="urn:microsoft.com/office/officeart/2005/8/layout/vList2"/>
    <dgm:cxn modelId="{D2D480D2-C2F8-4A94-8CA1-CF885357AF1C}" srcId="{94F931E4-48E6-4C77-BEA4-A7FD38EB9536}" destId="{192A45B5-866F-4AE1-BE17-6F270ACB059E}" srcOrd="1" destOrd="0" parTransId="{3FE34148-7EF3-4189-A3C1-BFBA7585E9B5}" sibTransId="{09491B0A-678E-4637-8C7A-A3EE7FD7A5D2}"/>
    <dgm:cxn modelId="{E94AA838-1142-49A8-B4F1-B8536B9292D2}" srcId="{E639BBEE-A68F-4FAE-8262-9A2FCE4850F9}" destId="{3DA62AF6-6EBC-4E59-AE51-DA6E0F114BF7}" srcOrd="9" destOrd="0" parTransId="{92FDFB7B-3701-47CF-898C-5C3B2D51E0B2}" sibTransId="{83783AC6-6276-4F43-B242-34C31B6C8333}"/>
    <dgm:cxn modelId="{026436C6-ED31-4BEE-9B49-02DC948A6C79}" type="presOf" srcId="{C320B2C3-CC9A-45C7-9622-8CAC48C45471}" destId="{330BB4B2-B10A-4867-A2FE-155CB3D25815}" srcOrd="0" destOrd="5" presId="urn:microsoft.com/office/officeart/2005/8/layout/vList2"/>
    <dgm:cxn modelId="{A638AF15-88C0-46BC-B851-DE97E6780CA0}" type="presOf" srcId="{628A9E8E-2F07-425F-8311-3F2D2791B6C5}" destId="{330BB4B2-B10A-4867-A2FE-155CB3D25815}" srcOrd="0" destOrd="1" presId="urn:microsoft.com/office/officeart/2005/8/layout/vList2"/>
    <dgm:cxn modelId="{6F351945-291B-4730-A44A-84F5DB95C999}" type="presOf" srcId="{D7AF07F7-3808-442F-9471-D5682F20B5E8}" destId="{330BB4B2-B10A-4867-A2FE-155CB3D25815}" srcOrd="0" destOrd="3" presId="urn:microsoft.com/office/officeart/2005/8/layout/vList2"/>
    <dgm:cxn modelId="{0B811985-9B66-437F-8171-42EDB7EC67FC}" srcId="{94F931E4-48E6-4C77-BEA4-A7FD38EB9536}" destId="{323DB4B6-2F91-446A-A285-02A75EC34BC6}" srcOrd="2" destOrd="0" parTransId="{E56CD18C-1B3B-4886-84DF-38DEFEEF0174}" sibTransId="{623A028D-CCD3-462D-98DA-662E965153F2}"/>
    <dgm:cxn modelId="{EC201C17-168D-49A3-A7E8-1B90BF1455FA}" srcId="{70A7C58D-73DE-49B8-8729-DAABBBE8FED9}" destId="{E639BBEE-A68F-4FAE-8262-9A2FCE4850F9}" srcOrd="0" destOrd="0" parTransId="{6D76189F-9A94-4DD2-8731-6453E4E2E25B}" sibTransId="{FA473EAD-2C32-4BE7-A917-9F577C268A56}"/>
    <dgm:cxn modelId="{46F3B81E-430A-4849-BBAD-3A3BE19D4C2B}" type="presOf" srcId="{728BD082-76C4-4F26-9EBD-C9FFB38AD46C}" destId="{DE1E5611-E767-4F2D-A072-9CF583C12988}" srcOrd="0" destOrd="0" presId="urn:microsoft.com/office/officeart/2005/8/layout/vList2"/>
    <dgm:cxn modelId="{538A5D5A-3CD8-4BD9-945E-545486E12D62}" srcId="{94F931E4-48E6-4C77-BEA4-A7FD38EB9536}" destId="{728BD082-76C4-4F26-9EBD-C9FFB38AD46C}" srcOrd="0" destOrd="0" parTransId="{3ED3EC73-1CA6-4EFB-8E8E-3DB6600E62F4}" sibTransId="{BA32C1BF-51A0-400C-B6B9-66603431B31D}"/>
    <dgm:cxn modelId="{C21E56FB-0D56-4A80-A2DE-A84ED818B1B3}" type="presOf" srcId="{F683C153-5A2E-4C3B-9BF8-C30A5EA77243}" destId="{686416AF-8424-436D-AA80-8388FC0004A4}" srcOrd="0" destOrd="0" presId="urn:microsoft.com/office/officeart/2005/8/layout/vList2"/>
    <dgm:cxn modelId="{EE973876-93D6-42C8-8627-A140F48895D7}" srcId="{E639BBEE-A68F-4FAE-8262-9A2FCE4850F9}" destId="{D678D857-3596-4421-8193-6C5339D14D45}" srcOrd="10" destOrd="0" parTransId="{C24059E0-53CF-41A4-856D-5078FB1F558E}" sibTransId="{1254C6AC-FFD3-4A87-8B23-8F4A58F1F422}"/>
    <dgm:cxn modelId="{CCBB77E0-61C8-4AC2-9D94-57A12A88D56B}" srcId="{70A7C58D-73DE-49B8-8729-DAABBBE8FED9}" destId="{F683C153-5A2E-4C3B-9BF8-C30A5EA77243}" srcOrd="1" destOrd="0" parTransId="{8CE35EEE-4546-40E4-A503-BF08B35A0E4C}" sibTransId="{5D7E4AB7-A5DD-4E50-ADAC-C9739F994F04}"/>
    <dgm:cxn modelId="{5AF043DD-0645-4F19-84A0-57D488681BEA}" srcId="{E639BBEE-A68F-4FAE-8262-9A2FCE4850F9}" destId="{040EA40A-056D-4E48-B885-206E90161A20}" srcOrd="2" destOrd="0" parTransId="{44FBD147-A857-4CB2-9BF0-A06C775FB33E}" sibTransId="{028DC5EB-0DC8-402D-8471-9C968957D56B}"/>
    <dgm:cxn modelId="{3231276F-9347-4833-9362-1F3B790025E3}" type="presOf" srcId="{0C202419-3FF8-4C1B-9BDA-938809C5D4C7}" destId="{A1E242B6-B819-497F-AF1C-F97E0F3A8A8C}" srcOrd="0" destOrd="0" presId="urn:microsoft.com/office/officeart/2005/8/layout/vList2"/>
    <dgm:cxn modelId="{ACF22CE7-50F4-419A-9324-685D33052D7D}" type="presParOf" srcId="{495CCA90-61C6-41AC-AE90-1EBEA4816E7E}" destId="{1B51B0B9-8D66-45A9-9BD7-B85D5DA5F6D9}" srcOrd="0" destOrd="0" presId="urn:microsoft.com/office/officeart/2005/8/layout/vList2"/>
    <dgm:cxn modelId="{8C07DE1D-129E-4C9A-A927-2662FF368550}" type="presParOf" srcId="{495CCA90-61C6-41AC-AE90-1EBEA4816E7E}" destId="{330BB4B2-B10A-4867-A2FE-155CB3D25815}" srcOrd="1" destOrd="0" presId="urn:microsoft.com/office/officeart/2005/8/layout/vList2"/>
    <dgm:cxn modelId="{B163B33F-FE21-422C-9786-7C70DEC48BA9}" type="presParOf" srcId="{495CCA90-61C6-41AC-AE90-1EBEA4816E7E}" destId="{686416AF-8424-436D-AA80-8388FC0004A4}" srcOrd="2" destOrd="0" presId="urn:microsoft.com/office/officeart/2005/8/layout/vList2"/>
    <dgm:cxn modelId="{CF48896B-4555-4BE0-A268-6AAFC301E0F3}" type="presParOf" srcId="{495CCA90-61C6-41AC-AE90-1EBEA4816E7E}" destId="{A1E242B6-B819-497F-AF1C-F97E0F3A8A8C}" srcOrd="3" destOrd="0" presId="urn:microsoft.com/office/officeart/2005/8/layout/vList2"/>
    <dgm:cxn modelId="{9086AD0E-13B7-482B-961A-FAF978F3284B}" type="presParOf" srcId="{495CCA90-61C6-41AC-AE90-1EBEA4816E7E}" destId="{E3F90322-532B-4417-BE71-F17B2A358988}" srcOrd="4" destOrd="0" presId="urn:microsoft.com/office/officeart/2005/8/layout/vList2"/>
    <dgm:cxn modelId="{963FB9FD-FACE-4E6D-9E88-C7FBE26EDA52}" type="presParOf" srcId="{495CCA90-61C6-41AC-AE90-1EBEA4816E7E}" destId="{DE1E5611-E767-4F2D-A072-9CF583C12988}" srcOrd="5" destOrd="0" presId="urn:microsoft.com/office/officeart/2005/8/layout/vList2"/>
    <dgm:cxn modelId="{6C8E840E-3D09-48E8-AB6E-2FE62729EF3D}" type="presParOf" srcId="{495CCA90-61C6-41AC-AE90-1EBEA4816E7E}" destId="{515645F5-482E-4A2E-B9D2-ED88F20E0F16}" srcOrd="6" destOrd="0" presId="urn:microsoft.com/office/officeart/2005/8/layout/vList2"/>
    <dgm:cxn modelId="{4C370DA9-C32A-4B95-B66D-C34597EB90AE}" type="presParOf" srcId="{495CCA90-61C6-41AC-AE90-1EBEA4816E7E}" destId="{1477F369-C47F-4FC8-8C5F-E698E8EFB513}" srcOrd="7" destOrd="0" presId="urn:microsoft.com/office/officeart/2005/8/layout/vList2"/>
    <dgm:cxn modelId="{C5C26F24-16CC-4163-B732-67F9A399850C}" type="presParOf" srcId="{495CCA90-61C6-41AC-AE90-1EBEA4816E7E}" destId="{8C5BC264-111A-4847-890D-59720A16361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pt>
    <dgm:pt modelId="{DA0DBB17-AF58-481B-B107-DE17B1A8A19B}">
      <dgm:prSet phldrT="[Text]"/>
      <dgm:spPr/>
      <dgm:t>
        <a:bodyPr/>
        <a:lstStyle/>
        <a:p>
          <a:r>
            <a:rPr lang="ar-LB" dirty="0"/>
            <a:t>الحكومة</a:t>
          </a:r>
        </a:p>
      </dgm:t>
    </dgm:pt>
    <dgm:pt modelId="{100EECBE-0F01-4AAE-9F39-3FD549BF058F}" type="parTrans" cxnId="{710598BD-FE2E-448C-B06A-DE769F0E70BD}">
      <dgm:prSet/>
      <dgm:spPr/>
      <dgm:t>
        <a:bodyPr/>
        <a:lstStyle/>
        <a:p>
          <a:endParaRPr lang="en-US"/>
        </a:p>
      </dgm:t>
    </dgm:pt>
    <dgm:pt modelId="{4C2EBC39-888A-497C-8775-62315D8A391A}" type="sibTrans" cxnId="{710598BD-FE2E-448C-B06A-DE769F0E70BD}">
      <dgm:prSet/>
      <dgm:spPr/>
      <dgm:t>
        <a:bodyPr/>
        <a:lstStyle/>
        <a:p>
          <a:endParaRPr lang="en-US"/>
        </a:p>
      </dgm:t>
    </dgm:pt>
    <dgm:pt modelId="{001D04F5-8184-451A-8AB9-FEFC6B476C90}">
      <dgm:prSet phldrT="[Text]"/>
      <dgm:spPr/>
      <dgm:t>
        <a:bodyPr/>
        <a:lstStyle/>
        <a:p>
          <a:r>
            <a:rPr lang="ar-LB" dirty="0"/>
            <a:t>القطاع الخاص</a:t>
          </a:r>
          <a:endParaRPr lang="en-US" dirty="0"/>
        </a:p>
      </dgm:t>
    </dgm:pt>
    <dgm:pt modelId="{F436EF3A-0166-45A5-8C1B-17BA01EFEB65}" type="parTrans" cxnId="{7C4AB9BF-7701-4E9B-98B3-89AC28669530}">
      <dgm:prSet/>
      <dgm:spPr/>
      <dgm:t>
        <a:bodyPr/>
        <a:lstStyle/>
        <a:p>
          <a:endParaRPr lang="en-US"/>
        </a:p>
      </dgm:t>
    </dgm:pt>
    <dgm:pt modelId="{ACAA55F7-1018-49A8-915F-402E57F2BFE0}" type="sibTrans" cxnId="{7C4AB9BF-7701-4E9B-98B3-89AC28669530}">
      <dgm:prSet/>
      <dgm:spPr/>
      <dgm:t>
        <a:bodyPr/>
        <a:lstStyle/>
        <a:p>
          <a:endParaRPr lang="en-US"/>
        </a:p>
      </dgm:t>
    </dgm:pt>
    <dgm:pt modelId="{CCEC6BA1-5C53-48B1-9982-A45486303693}">
      <dgm:prSet phldrT="[Text]"/>
      <dgm:spPr/>
      <dgm:t>
        <a:bodyPr/>
        <a:lstStyle/>
        <a:p>
          <a:r>
            <a:rPr lang="ar-LB" dirty="0"/>
            <a:t>الأنروا</a:t>
          </a:r>
          <a:endParaRPr lang="en-US" dirty="0"/>
        </a:p>
      </dgm:t>
    </dgm:pt>
    <dgm:pt modelId="{2C47ECC6-7600-4940-9835-0453BEFCBFF2}" type="parTrans" cxnId="{6B97ADE5-ED42-451A-AA87-E4A3D33C634F}">
      <dgm:prSet/>
      <dgm:spPr/>
      <dgm:t>
        <a:bodyPr/>
        <a:lstStyle/>
        <a:p>
          <a:endParaRPr lang="en-US"/>
        </a:p>
      </dgm:t>
    </dgm:pt>
    <dgm:pt modelId="{05D2366A-59AE-4848-950E-E005A642F3E1}" type="sibTrans" cxnId="{6B97ADE5-ED42-451A-AA87-E4A3D33C634F}">
      <dgm:prSet/>
      <dgm:spPr/>
      <dgm:t>
        <a:bodyPr/>
        <a:lstStyle/>
        <a:p>
          <a:endParaRPr lang="en-US"/>
        </a:p>
      </dgm:t>
    </dgm:pt>
    <dgm:pt modelId="{37588CD0-160F-439F-8149-FF1D8C09C460}">
      <dgm:prSet phldrT="[Text]"/>
      <dgm:spPr/>
      <dgm:t>
        <a:bodyPr/>
        <a:lstStyle/>
        <a:p>
          <a:r>
            <a:rPr lang="ar-QA" dirty="0"/>
            <a:t>من 6 إلى 9 آلاف موظف وموظفة في سورية</a:t>
          </a:r>
          <a:endParaRPr lang="en-US" dirty="0"/>
        </a:p>
      </dgm:t>
    </dgm:pt>
    <dgm:pt modelId="{654FE99D-0BFE-4E23-91ED-B2FFAB79EA72}" type="parTrans" cxnId="{E3699361-3F43-4470-804A-C95241A54C17}">
      <dgm:prSet/>
      <dgm:spPr/>
      <dgm:t>
        <a:bodyPr/>
        <a:lstStyle/>
        <a:p>
          <a:pPr rtl="1"/>
          <a:endParaRPr lang="ar-QA"/>
        </a:p>
      </dgm:t>
    </dgm:pt>
    <dgm:pt modelId="{4C4A6BC3-9DFD-42FD-A3D2-DAED2EBA4900}" type="sibTrans" cxnId="{E3699361-3F43-4470-804A-C95241A54C17}">
      <dgm:prSet/>
      <dgm:spPr/>
      <dgm:t>
        <a:bodyPr/>
        <a:lstStyle/>
        <a:p>
          <a:pPr rtl="1"/>
          <a:endParaRPr lang="ar-QA"/>
        </a:p>
      </dgm:t>
    </dgm:pt>
    <dgm:pt modelId="{3BC7B156-DC37-4D9B-BD11-B5941EDC0024}" type="pres">
      <dgm:prSet presAssocID="{0AE77423-BF2B-4BBF-BD5C-F2DDDD1282B7}" presName="composite" presStyleCnt="0">
        <dgm:presLayoutVars>
          <dgm:chMax val="3"/>
          <dgm:animLvl val="lvl"/>
          <dgm:resizeHandles val="exact"/>
        </dgm:presLayoutVars>
      </dgm:prSet>
      <dgm:spPr/>
    </dgm:pt>
    <dgm:pt modelId="{07164D7C-0711-4A5F-983D-955FFFBBB05B}" type="pres">
      <dgm:prSet presAssocID="{DA0DBB17-AF58-481B-B107-DE17B1A8A19B}" presName="gear1" presStyleLbl="node1" presStyleIdx="0" presStyleCnt="3">
        <dgm:presLayoutVars>
          <dgm:chMax val="1"/>
          <dgm:bulletEnabled val="1"/>
        </dgm:presLayoutVars>
      </dgm:prSet>
      <dgm:spPr/>
      <dgm:t>
        <a:bodyPr/>
        <a:lstStyle/>
        <a:p>
          <a:pPr rtl="1"/>
          <a:endParaRPr lang="ar-SA"/>
        </a:p>
      </dgm:t>
    </dgm:pt>
    <dgm:pt modelId="{8CF03E92-B3E2-4B3A-A0F0-BE56CA2B59F3}" type="pres">
      <dgm:prSet presAssocID="{DA0DBB17-AF58-481B-B107-DE17B1A8A19B}" presName="gear1srcNode" presStyleLbl="node1" presStyleIdx="0" presStyleCnt="3"/>
      <dgm:spPr/>
      <dgm:t>
        <a:bodyPr/>
        <a:lstStyle/>
        <a:p>
          <a:pPr rtl="1"/>
          <a:endParaRPr lang="ar-SA"/>
        </a:p>
      </dgm:t>
    </dgm:pt>
    <dgm:pt modelId="{C698279F-A4C9-4763-A7BD-71AA81339203}" type="pres">
      <dgm:prSet presAssocID="{DA0DBB17-AF58-481B-B107-DE17B1A8A19B}" presName="gear1dstNode" presStyleLbl="node1" presStyleIdx="0" presStyleCnt="3"/>
      <dgm:spPr/>
      <dgm:t>
        <a:bodyPr/>
        <a:lstStyle/>
        <a:p>
          <a:pPr rtl="1"/>
          <a:endParaRPr lang="ar-SA"/>
        </a:p>
      </dgm:t>
    </dgm:pt>
    <dgm:pt modelId="{05A85688-BD04-49A0-BC69-DC37F4294C72}" type="pres">
      <dgm:prSet presAssocID="{001D04F5-8184-451A-8AB9-FEFC6B476C90}" presName="gear2" presStyleLbl="node1" presStyleIdx="1" presStyleCnt="3">
        <dgm:presLayoutVars>
          <dgm:chMax val="1"/>
          <dgm:bulletEnabled val="1"/>
        </dgm:presLayoutVars>
      </dgm:prSet>
      <dgm:spPr/>
      <dgm:t>
        <a:bodyPr/>
        <a:lstStyle/>
        <a:p>
          <a:pPr rtl="1"/>
          <a:endParaRPr lang="ar-SA"/>
        </a:p>
      </dgm:t>
    </dgm:pt>
    <dgm:pt modelId="{0A2D94BB-FECA-4ADF-BA58-627087D2746F}" type="pres">
      <dgm:prSet presAssocID="{001D04F5-8184-451A-8AB9-FEFC6B476C90}" presName="gear2srcNode" presStyleLbl="node1" presStyleIdx="1" presStyleCnt="3"/>
      <dgm:spPr/>
      <dgm:t>
        <a:bodyPr/>
        <a:lstStyle/>
        <a:p>
          <a:pPr rtl="1"/>
          <a:endParaRPr lang="ar-SA"/>
        </a:p>
      </dgm:t>
    </dgm:pt>
    <dgm:pt modelId="{62DE035F-DFB5-48AC-BDBD-7DAD1D21E240}" type="pres">
      <dgm:prSet presAssocID="{001D04F5-8184-451A-8AB9-FEFC6B476C90}" presName="gear2dstNode" presStyleLbl="node1" presStyleIdx="1" presStyleCnt="3"/>
      <dgm:spPr/>
      <dgm:t>
        <a:bodyPr/>
        <a:lstStyle/>
        <a:p>
          <a:pPr rtl="1"/>
          <a:endParaRPr lang="ar-SA"/>
        </a:p>
      </dgm:t>
    </dgm:pt>
    <dgm:pt modelId="{9A6BBA61-8FC0-49C9-9637-FFE7593EED20}" type="pres">
      <dgm:prSet presAssocID="{CCEC6BA1-5C53-48B1-9982-A45486303693}" presName="gear3" presStyleLbl="node1" presStyleIdx="2" presStyleCnt="3"/>
      <dgm:spPr/>
      <dgm:t>
        <a:bodyPr/>
        <a:lstStyle/>
        <a:p>
          <a:pPr rtl="1"/>
          <a:endParaRPr lang="ar-SA"/>
        </a:p>
      </dgm:t>
    </dgm:pt>
    <dgm:pt modelId="{8888E7E4-B2BD-42BE-AAC0-B350D675CE6B}" type="pres">
      <dgm:prSet presAssocID="{CCEC6BA1-5C53-48B1-9982-A45486303693}" presName="gear3tx" presStyleLbl="node1" presStyleIdx="2" presStyleCnt="3">
        <dgm:presLayoutVars>
          <dgm:chMax val="1"/>
          <dgm:bulletEnabled val="1"/>
        </dgm:presLayoutVars>
      </dgm:prSet>
      <dgm:spPr/>
      <dgm:t>
        <a:bodyPr/>
        <a:lstStyle/>
        <a:p>
          <a:pPr rtl="1"/>
          <a:endParaRPr lang="ar-SA"/>
        </a:p>
      </dgm:t>
    </dgm:pt>
    <dgm:pt modelId="{CF1FE61F-F063-49F8-A0C6-FBBEF015637B}" type="pres">
      <dgm:prSet presAssocID="{CCEC6BA1-5C53-48B1-9982-A45486303693}" presName="gear3srcNode" presStyleLbl="node1" presStyleIdx="2" presStyleCnt="3"/>
      <dgm:spPr/>
      <dgm:t>
        <a:bodyPr/>
        <a:lstStyle/>
        <a:p>
          <a:pPr rtl="1"/>
          <a:endParaRPr lang="ar-SA"/>
        </a:p>
      </dgm:t>
    </dgm:pt>
    <dgm:pt modelId="{A44EC38B-9BDA-425A-991A-E9209C3C4B16}" type="pres">
      <dgm:prSet presAssocID="{CCEC6BA1-5C53-48B1-9982-A45486303693}" presName="gear3dstNode" presStyleLbl="node1" presStyleIdx="2" presStyleCnt="3"/>
      <dgm:spPr/>
      <dgm:t>
        <a:bodyPr/>
        <a:lstStyle/>
        <a:p>
          <a:pPr rtl="1"/>
          <a:endParaRPr lang="ar-SA"/>
        </a:p>
      </dgm:t>
    </dgm:pt>
    <dgm:pt modelId="{CC22B88C-0F0E-4311-B806-F7D0E835E1BC}" type="pres">
      <dgm:prSet presAssocID="{CCEC6BA1-5C53-48B1-9982-A45486303693}" presName="gear3ch" presStyleLbl="fgAcc1" presStyleIdx="0" presStyleCnt="1">
        <dgm:presLayoutVars>
          <dgm:chMax val="0"/>
          <dgm:bulletEnabled val="1"/>
        </dgm:presLayoutVars>
      </dgm:prSet>
      <dgm:spPr/>
      <dgm:t>
        <a:bodyPr/>
        <a:lstStyle/>
        <a:p>
          <a:pPr rtl="1"/>
          <a:endParaRPr lang="ar-SA"/>
        </a:p>
      </dgm:t>
    </dgm:pt>
    <dgm:pt modelId="{699AFBDE-BBF3-407D-A14C-8F209B81C7FD}" type="pres">
      <dgm:prSet presAssocID="{4C2EBC39-888A-497C-8775-62315D8A391A}" presName="connector1" presStyleLbl="sibTrans2D1" presStyleIdx="0" presStyleCnt="3"/>
      <dgm:spPr/>
      <dgm:t>
        <a:bodyPr/>
        <a:lstStyle/>
        <a:p>
          <a:pPr rtl="1"/>
          <a:endParaRPr lang="ar-SA"/>
        </a:p>
      </dgm:t>
    </dgm:pt>
    <dgm:pt modelId="{019CAD69-0CCB-49D7-87B7-9E0B4CFFB519}" type="pres">
      <dgm:prSet presAssocID="{ACAA55F7-1018-49A8-915F-402E57F2BFE0}" presName="connector2" presStyleLbl="sibTrans2D1" presStyleIdx="1" presStyleCnt="3"/>
      <dgm:spPr/>
      <dgm:t>
        <a:bodyPr/>
        <a:lstStyle/>
        <a:p>
          <a:pPr rtl="1"/>
          <a:endParaRPr lang="ar-SA"/>
        </a:p>
      </dgm:t>
    </dgm:pt>
    <dgm:pt modelId="{FC8CDD44-2ADE-4AA7-B4BA-051BEE31A824}" type="pres">
      <dgm:prSet presAssocID="{05D2366A-59AE-4848-950E-E005A642F3E1}" presName="connector3" presStyleLbl="sibTrans2D1" presStyleIdx="2" presStyleCnt="3"/>
      <dgm:spPr/>
      <dgm:t>
        <a:bodyPr/>
        <a:lstStyle/>
        <a:p>
          <a:pPr rtl="1"/>
          <a:endParaRPr lang="ar-SA"/>
        </a:p>
      </dgm:t>
    </dgm:pt>
  </dgm:ptLst>
  <dgm:cxnLst>
    <dgm:cxn modelId="{3572C1FE-8603-451D-97A8-F0040EBDAB2B}" type="presOf" srcId="{CCEC6BA1-5C53-48B1-9982-A45486303693}" destId="{8888E7E4-B2BD-42BE-AAC0-B350D675CE6B}" srcOrd="1" destOrd="0" presId="urn:microsoft.com/office/officeart/2005/8/layout/gear1"/>
    <dgm:cxn modelId="{341C0DD9-EF15-4878-B681-FCEDB892C0A1}" type="presOf" srcId="{DA0DBB17-AF58-481B-B107-DE17B1A8A19B}" destId="{C698279F-A4C9-4763-A7BD-71AA81339203}" srcOrd="2" destOrd="0" presId="urn:microsoft.com/office/officeart/2005/8/layout/gear1"/>
    <dgm:cxn modelId="{6A83930D-62D1-4047-AD6F-68D1F8BD463B}" type="presOf" srcId="{DA0DBB17-AF58-481B-B107-DE17B1A8A19B}" destId="{8CF03E92-B3E2-4B3A-A0F0-BE56CA2B59F3}" srcOrd="1" destOrd="0" presId="urn:microsoft.com/office/officeart/2005/8/layout/gear1"/>
    <dgm:cxn modelId="{447CFED4-BB5D-442A-8788-2960B19FAE50}" type="presOf" srcId="{DA0DBB17-AF58-481B-B107-DE17B1A8A19B}" destId="{07164D7C-0711-4A5F-983D-955FFFBBB05B}" srcOrd="0" destOrd="0" presId="urn:microsoft.com/office/officeart/2005/8/layout/gear1"/>
    <dgm:cxn modelId="{35D2D510-4289-4DA0-A3E1-AD1FACDE1E9B}" type="presOf" srcId="{4C2EBC39-888A-497C-8775-62315D8A391A}" destId="{699AFBDE-BBF3-407D-A14C-8F209B81C7FD}" srcOrd="0" destOrd="0" presId="urn:microsoft.com/office/officeart/2005/8/layout/gear1"/>
    <dgm:cxn modelId="{B0D75A5A-5988-49D1-93A6-47162DAE25B2}" type="presOf" srcId="{CCEC6BA1-5C53-48B1-9982-A45486303693}" destId="{9A6BBA61-8FC0-49C9-9637-FFE7593EED20}" srcOrd="0"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F996F637-8EF6-485F-8CB6-679C0077DF5A}" type="presOf" srcId="{001D04F5-8184-451A-8AB9-FEFC6B476C90}" destId="{62DE035F-DFB5-48AC-BDBD-7DAD1D21E240}" srcOrd="2" destOrd="0" presId="urn:microsoft.com/office/officeart/2005/8/layout/gear1"/>
    <dgm:cxn modelId="{2F16DC9B-3690-40F4-9753-9F0CCCF22D76}" type="presOf" srcId="{CCEC6BA1-5C53-48B1-9982-A45486303693}" destId="{CF1FE61F-F063-49F8-A0C6-FBBEF015637B}" srcOrd="2" destOrd="0" presId="urn:microsoft.com/office/officeart/2005/8/layout/gear1"/>
    <dgm:cxn modelId="{7C4AB9BF-7701-4E9B-98B3-89AC28669530}" srcId="{0AE77423-BF2B-4BBF-BD5C-F2DDDD1282B7}" destId="{001D04F5-8184-451A-8AB9-FEFC6B476C90}" srcOrd="1" destOrd="0" parTransId="{F436EF3A-0166-45A5-8C1B-17BA01EFEB65}" sibTransId="{ACAA55F7-1018-49A8-915F-402E57F2BFE0}"/>
    <dgm:cxn modelId="{8F51FEDC-57EA-42B0-B747-99C09D077AB5}" type="presOf" srcId="{001D04F5-8184-451A-8AB9-FEFC6B476C90}" destId="{05A85688-BD04-49A0-BC69-DC37F4294C72}" srcOrd="0" destOrd="0" presId="urn:microsoft.com/office/officeart/2005/8/layout/gear1"/>
    <dgm:cxn modelId="{193C296A-D89F-4450-9EBF-05152FD2F97E}" type="presOf" srcId="{001D04F5-8184-451A-8AB9-FEFC6B476C90}" destId="{0A2D94BB-FECA-4ADF-BA58-627087D2746F}" srcOrd="1" destOrd="0" presId="urn:microsoft.com/office/officeart/2005/8/layout/gear1"/>
    <dgm:cxn modelId="{5F8B9E07-EA9C-45A0-94C4-2811CDA5A7F1}" type="presOf" srcId="{ACAA55F7-1018-49A8-915F-402E57F2BFE0}" destId="{019CAD69-0CCB-49D7-87B7-9E0B4CFFB519}" srcOrd="0" destOrd="0" presId="urn:microsoft.com/office/officeart/2005/8/layout/gear1"/>
    <dgm:cxn modelId="{6B97ADE5-ED42-451A-AA87-E4A3D33C634F}" srcId="{0AE77423-BF2B-4BBF-BD5C-F2DDDD1282B7}" destId="{CCEC6BA1-5C53-48B1-9982-A45486303693}" srcOrd="2" destOrd="0" parTransId="{2C47ECC6-7600-4940-9835-0453BEFCBFF2}" sibTransId="{05D2366A-59AE-4848-950E-E005A642F3E1}"/>
    <dgm:cxn modelId="{C0E48DDF-9814-403D-B933-3B615B458110}" type="presOf" srcId="{05D2366A-59AE-4848-950E-E005A642F3E1}" destId="{FC8CDD44-2ADE-4AA7-B4BA-051BEE31A824}" srcOrd="0" destOrd="0" presId="urn:microsoft.com/office/officeart/2005/8/layout/gear1"/>
    <dgm:cxn modelId="{D3CB2FA2-0241-4F21-8AFA-AD1AD26717C5}" type="presOf" srcId="{37588CD0-160F-439F-8149-FF1D8C09C460}" destId="{CC22B88C-0F0E-4311-B806-F7D0E835E1BC}" srcOrd="0" destOrd="0" presId="urn:microsoft.com/office/officeart/2005/8/layout/gear1"/>
    <dgm:cxn modelId="{E3699361-3F43-4470-804A-C95241A54C17}" srcId="{CCEC6BA1-5C53-48B1-9982-A45486303693}" destId="{37588CD0-160F-439F-8149-FF1D8C09C460}" srcOrd="0" destOrd="0" parTransId="{654FE99D-0BFE-4E23-91ED-B2FFAB79EA72}" sibTransId="{4C4A6BC3-9DFD-42FD-A3D2-DAED2EBA4900}"/>
    <dgm:cxn modelId="{9342A1B3-3C25-484E-B739-FEF1DC13BD80}" type="presOf" srcId="{CCEC6BA1-5C53-48B1-9982-A45486303693}" destId="{A44EC38B-9BDA-425A-991A-E9209C3C4B16}" srcOrd="3" destOrd="0" presId="urn:microsoft.com/office/officeart/2005/8/layout/gear1"/>
    <dgm:cxn modelId="{710598BD-FE2E-448C-B06A-DE769F0E70BD}" srcId="{0AE77423-BF2B-4BBF-BD5C-F2DDDD1282B7}" destId="{DA0DBB17-AF58-481B-B107-DE17B1A8A19B}" srcOrd="0" destOrd="0" parTransId="{100EECBE-0F01-4AAE-9F39-3FD549BF058F}" sibTransId="{4C2EBC39-888A-497C-8775-62315D8A391A}"/>
    <dgm:cxn modelId="{A34E4B7E-9ECB-4630-B59D-030B0B048081}" type="presParOf" srcId="{3BC7B156-DC37-4D9B-BD11-B5941EDC0024}" destId="{07164D7C-0711-4A5F-983D-955FFFBBB05B}" srcOrd="0" destOrd="0" presId="urn:microsoft.com/office/officeart/2005/8/layout/gear1"/>
    <dgm:cxn modelId="{AB4428BB-45C7-436C-B2EC-560815735CFC}" type="presParOf" srcId="{3BC7B156-DC37-4D9B-BD11-B5941EDC0024}" destId="{8CF03E92-B3E2-4B3A-A0F0-BE56CA2B59F3}" srcOrd="1" destOrd="0" presId="urn:microsoft.com/office/officeart/2005/8/layout/gear1"/>
    <dgm:cxn modelId="{DCBE80DF-A445-437E-A551-F283304E57DA}" type="presParOf" srcId="{3BC7B156-DC37-4D9B-BD11-B5941EDC0024}" destId="{C698279F-A4C9-4763-A7BD-71AA81339203}" srcOrd="2" destOrd="0" presId="urn:microsoft.com/office/officeart/2005/8/layout/gear1"/>
    <dgm:cxn modelId="{875A02C8-A021-42BF-AC9E-D5A6FC249B8B}" type="presParOf" srcId="{3BC7B156-DC37-4D9B-BD11-B5941EDC0024}" destId="{05A85688-BD04-49A0-BC69-DC37F4294C72}" srcOrd="3" destOrd="0" presId="urn:microsoft.com/office/officeart/2005/8/layout/gear1"/>
    <dgm:cxn modelId="{4F44225E-7AAC-4341-A5E7-998FB28A94C1}" type="presParOf" srcId="{3BC7B156-DC37-4D9B-BD11-B5941EDC0024}" destId="{0A2D94BB-FECA-4ADF-BA58-627087D2746F}" srcOrd="4" destOrd="0" presId="urn:microsoft.com/office/officeart/2005/8/layout/gear1"/>
    <dgm:cxn modelId="{686A428C-CF92-4B90-B460-5746E21EC472}" type="presParOf" srcId="{3BC7B156-DC37-4D9B-BD11-B5941EDC0024}" destId="{62DE035F-DFB5-48AC-BDBD-7DAD1D21E240}" srcOrd="5" destOrd="0" presId="urn:microsoft.com/office/officeart/2005/8/layout/gear1"/>
    <dgm:cxn modelId="{6FEF5ED9-9BA4-456E-B502-D146650A3F24}" type="presParOf" srcId="{3BC7B156-DC37-4D9B-BD11-B5941EDC0024}" destId="{9A6BBA61-8FC0-49C9-9637-FFE7593EED20}" srcOrd="6" destOrd="0" presId="urn:microsoft.com/office/officeart/2005/8/layout/gear1"/>
    <dgm:cxn modelId="{AF00A3ED-8FB8-44E5-8153-852C2994BE76}" type="presParOf" srcId="{3BC7B156-DC37-4D9B-BD11-B5941EDC0024}" destId="{8888E7E4-B2BD-42BE-AAC0-B350D675CE6B}" srcOrd="7" destOrd="0" presId="urn:microsoft.com/office/officeart/2005/8/layout/gear1"/>
    <dgm:cxn modelId="{56D54AC5-FE55-46EF-A24B-835CBDF97DA8}" type="presParOf" srcId="{3BC7B156-DC37-4D9B-BD11-B5941EDC0024}" destId="{CF1FE61F-F063-49F8-A0C6-FBBEF015637B}" srcOrd="8" destOrd="0" presId="urn:microsoft.com/office/officeart/2005/8/layout/gear1"/>
    <dgm:cxn modelId="{6F0938AA-509A-4AAF-9ABD-03415062DB6F}" type="presParOf" srcId="{3BC7B156-DC37-4D9B-BD11-B5941EDC0024}" destId="{A44EC38B-9BDA-425A-991A-E9209C3C4B16}" srcOrd="9" destOrd="0" presId="urn:microsoft.com/office/officeart/2005/8/layout/gear1"/>
    <dgm:cxn modelId="{47941552-3D59-4055-9C6B-D31225ED2110}" type="presParOf" srcId="{3BC7B156-DC37-4D9B-BD11-B5941EDC0024}" destId="{CC22B88C-0F0E-4311-B806-F7D0E835E1BC}" srcOrd="10" destOrd="0" presId="urn:microsoft.com/office/officeart/2005/8/layout/gear1"/>
    <dgm:cxn modelId="{6EA111D0-2E76-4038-AED0-C2C4D47F83A2}" type="presParOf" srcId="{3BC7B156-DC37-4D9B-BD11-B5941EDC0024}" destId="{699AFBDE-BBF3-407D-A14C-8F209B81C7FD}" srcOrd="11" destOrd="0" presId="urn:microsoft.com/office/officeart/2005/8/layout/gear1"/>
    <dgm:cxn modelId="{67795392-CA5C-47E2-B013-47B2CC7EC4CE}" type="presParOf" srcId="{3BC7B156-DC37-4D9B-BD11-B5941EDC0024}" destId="{019CAD69-0CCB-49D7-87B7-9E0B4CFFB519}" srcOrd="12" destOrd="0" presId="urn:microsoft.com/office/officeart/2005/8/layout/gear1"/>
    <dgm:cxn modelId="{964FBFEE-898E-4156-8AB7-CF6597CCF58A}" type="presParOf" srcId="{3BC7B156-DC37-4D9B-BD11-B5941EDC0024}" destId="{FC8CDD44-2ADE-4AA7-B4BA-051BEE31A824}" srcOrd="13"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pt>
    <dgm:pt modelId="{DA0DBB17-AF58-481B-B107-DE17B1A8A19B}">
      <dgm:prSet phldrT="[Text]"/>
      <dgm:spPr/>
      <dgm:t>
        <a:bodyPr/>
        <a:lstStyle/>
        <a:p>
          <a:r>
            <a:rPr lang="ar-LB" dirty="0"/>
            <a:t>الأونروا</a:t>
          </a:r>
        </a:p>
      </dgm:t>
    </dgm:pt>
    <dgm:pt modelId="{100EECBE-0F01-4AAE-9F39-3FD549BF058F}" type="parTrans" cxnId="{710598BD-FE2E-448C-B06A-DE769F0E70BD}">
      <dgm:prSet/>
      <dgm:spPr/>
      <dgm:t>
        <a:bodyPr/>
        <a:lstStyle/>
        <a:p>
          <a:endParaRPr lang="en-US"/>
        </a:p>
      </dgm:t>
    </dgm:pt>
    <dgm:pt modelId="{4C2EBC39-888A-497C-8775-62315D8A391A}" type="sibTrans" cxnId="{710598BD-FE2E-448C-B06A-DE769F0E70BD}">
      <dgm:prSet/>
      <dgm:spPr/>
      <dgm:t>
        <a:bodyPr/>
        <a:lstStyle/>
        <a:p>
          <a:endParaRPr lang="en-US"/>
        </a:p>
      </dgm:t>
    </dgm:pt>
    <dgm:pt modelId="{001D04F5-8184-451A-8AB9-FEFC6B476C90}">
      <dgm:prSet phldrT="[Text]"/>
      <dgm:spPr/>
      <dgm:t>
        <a:bodyPr/>
        <a:lstStyle/>
        <a:p>
          <a:r>
            <a:rPr lang="ar-LB" dirty="0"/>
            <a:t>الحكومة</a:t>
          </a:r>
          <a:endParaRPr lang="en-US" dirty="0"/>
        </a:p>
      </dgm:t>
    </dgm:pt>
    <dgm:pt modelId="{F436EF3A-0166-45A5-8C1B-17BA01EFEB65}" type="parTrans" cxnId="{7C4AB9BF-7701-4E9B-98B3-89AC28669530}">
      <dgm:prSet/>
      <dgm:spPr/>
      <dgm:t>
        <a:bodyPr/>
        <a:lstStyle/>
        <a:p>
          <a:endParaRPr lang="en-US"/>
        </a:p>
      </dgm:t>
    </dgm:pt>
    <dgm:pt modelId="{ACAA55F7-1018-49A8-915F-402E57F2BFE0}" type="sibTrans" cxnId="{7C4AB9BF-7701-4E9B-98B3-89AC28669530}">
      <dgm:prSet/>
      <dgm:spPr/>
      <dgm:t>
        <a:bodyPr/>
        <a:lstStyle/>
        <a:p>
          <a:endParaRPr lang="en-US"/>
        </a:p>
      </dgm:t>
    </dgm:pt>
    <dgm:pt modelId="{D042F2DF-4626-4FBA-953E-F6D45C98D468}">
      <dgm:prSet phldrT="[Text]"/>
      <dgm:spPr/>
      <dgm:t>
        <a:bodyPr anchor="ctr"/>
        <a:lstStyle/>
        <a:p>
          <a:pPr algn="ctr">
            <a:buNone/>
          </a:pPr>
          <a:r>
            <a:rPr lang="ar-LB" dirty="0"/>
            <a:t>البلديات</a:t>
          </a:r>
          <a:endParaRPr lang="en-US" dirty="0"/>
        </a:p>
      </dgm:t>
    </dgm:pt>
    <dgm:pt modelId="{4B09A2E6-ABB3-45DE-95CA-DE69A54FFC6A}" type="parTrans" cxnId="{126240D6-65CA-4B90-B932-2DB71875F06A}">
      <dgm:prSet/>
      <dgm:spPr/>
      <dgm:t>
        <a:bodyPr/>
        <a:lstStyle/>
        <a:p>
          <a:endParaRPr lang="en-US"/>
        </a:p>
      </dgm:t>
    </dgm:pt>
    <dgm:pt modelId="{AD32388B-FB82-4CC1-973D-B1BBF8AD13F1}" type="sibTrans" cxnId="{126240D6-65CA-4B90-B932-2DB71875F06A}">
      <dgm:prSet/>
      <dgm:spPr/>
      <dgm:t>
        <a:bodyPr/>
        <a:lstStyle/>
        <a:p>
          <a:endParaRPr lang="en-US"/>
        </a:p>
      </dgm:t>
    </dgm:pt>
    <dgm:pt modelId="{69D703D8-2E63-4EA1-A698-8FB9C1335592}">
      <dgm:prSet phldrT="[Text]"/>
      <dgm:spPr/>
      <dgm:t>
        <a:bodyPr anchor="ctr"/>
        <a:lstStyle/>
        <a:p>
          <a:pPr algn="ctr">
            <a:buNone/>
          </a:pPr>
          <a:r>
            <a:rPr lang="ar-LB" dirty="0"/>
            <a:t>النظافة</a:t>
          </a:r>
        </a:p>
      </dgm:t>
    </dgm:pt>
    <dgm:pt modelId="{2D4F7AA0-0AC5-441C-8A49-45F7474CBBF7}" type="parTrans" cxnId="{A71B1A83-CF23-43FB-B4CE-D118F21FA0DA}">
      <dgm:prSet/>
      <dgm:spPr/>
      <dgm:t>
        <a:bodyPr/>
        <a:lstStyle/>
        <a:p>
          <a:endParaRPr lang="en-US"/>
        </a:p>
      </dgm:t>
    </dgm:pt>
    <dgm:pt modelId="{946A19A1-ED58-4331-B5F1-04A1367B57E4}" type="sibTrans" cxnId="{A71B1A83-CF23-43FB-B4CE-D118F21FA0DA}">
      <dgm:prSet/>
      <dgm:spPr/>
      <dgm:t>
        <a:bodyPr/>
        <a:lstStyle/>
        <a:p>
          <a:endParaRPr lang="en-US"/>
        </a:p>
      </dgm:t>
    </dgm:pt>
    <dgm:pt modelId="{7E9FE0BC-9822-4751-9F1B-341DC70C250C}">
      <dgm:prSet phldrT="[Text]"/>
      <dgm:spPr/>
      <dgm:t>
        <a:bodyPr anchor="ctr"/>
        <a:lstStyle/>
        <a:p>
          <a:pPr algn="ctr">
            <a:buNone/>
          </a:pPr>
          <a:r>
            <a:rPr lang="ar-LB" dirty="0"/>
            <a:t>الصرف الصحي</a:t>
          </a:r>
        </a:p>
      </dgm:t>
    </dgm:pt>
    <dgm:pt modelId="{7C38FFD5-7E7A-4157-AFB7-5C9E4066C467}" type="parTrans" cxnId="{DF02B182-6B0E-46CB-BC86-9E4D5AF66716}">
      <dgm:prSet/>
      <dgm:spPr/>
      <dgm:t>
        <a:bodyPr/>
        <a:lstStyle/>
        <a:p>
          <a:endParaRPr lang="en-US"/>
        </a:p>
      </dgm:t>
    </dgm:pt>
    <dgm:pt modelId="{ED30F3F3-0A7C-4E8A-AC7A-55C9B6CB2609}" type="sibTrans" cxnId="{DF02B182-6B0E-46CB-BC86-9E4D5AF66716}">
      <dgm:prSet/>
      <dgm:spPr/>
      <dgm:t>
        <a:bodyPr/>
        <a:lstStyle/>
        <a:p>
          <a:endParaRPr lang="en-US"/>
        </a:p>
      </dgm:t>
    </dgm:pt>
    <dgm:pt modelId="{3BC7B156-DC37-4D9B-BD11-B5941EDC0024}" type="pres">
      <dgm:prSet presAssocID="{0AE77423-BF2B-4BBF-BD5C-F2DDDD1282B7}" presName="composite" presStyleCnt="0">
        <dgm:presLayoutVars>
          <dgm:chMax val="3"/>
          <dgm:animLvl val="lvl"/>
          <dgm:resizeHandles val="exact"/>
        </dgm:presLayoutVars>
      </dgm:prSet>
      <dgm:spPr/>
    </dgm:pt>
    <dgm:pt modelId="{07164D7C-0711-4A5F-983D-955FFFBBB05B}" type="pres">
      <dgm:prSet presAssocID="{DA0DBB17-AF58-481B-B107-DE17B1A8A19B}" presName="gear1" presStyleLbl="node1" presStyleIdx="0" presStyleCnt="2">
        <dgm:presLayoutVars>
          <dgm:chMax val="1"/>
          <dgm:bulletEnabled val="1"/>
        </dgm:presLayoutVars>
      </dgm:prSet>
      <dgm:spPr/>
      <dgm:t>
        <a:bodyPr/>
        <a:lstStyle/>
        <a:p>
          <a:pPr rtl="1"/>
          <a:endParaRPr lang="ar-SA"/>
        </a:p>
      </dgm:t>
    </dgm:pt>
    <dgm:pt modelId="{8CF03E92-B3E2-4B3A-A0F0-BE56CA2B59F3}" type="pres">
      <dgm:prSet presAssocID="{DA0DBB17-AF58-481B-B107-DE17B1A8A19B}" presName="gear1srcNode" presStyleLbl="node1" presStyleIdx="0" presStyleCnt="2"/>
      <dgm:spPr/>
      <dgm:t>
        <a:bodyPr/>
        <a:lstStyle/>
        <a:p>
          <a:pPr rtl="1"/>
          <a:endParaRPr lang="ar-SA"/>
        </a:p>
      </dgm:t>
    </dgm:pt>
    <dgm:pt modelId="{C698279F-A4C9-4763-A7BD-71AA81339203}" type="pres">
      <dgm:prSet presAssocID="{DA0DBB17-AF58-481B-B107-DE17B1A8A19B}" presName="gear1dstNode" presStyleLbl="node1" presStyleIdx="0" presStyleCnt="2"/>
      <dgm:spPr/>
      <dgm:t>
        <a:bodyPr/>
        <a:lstStyle/>
        <a:p>
          <a:pPr rtl="1"/>
          <a:endParaRPr lang="ar-SA"/>
        </a:p>
      </dgm:t>
    </dgm:pt>
    <dgm:pt modelId="{26916C7F-B3C7-47B5-A0B6-D00A268AA761}" type="pres">
      <dgm:prSet presAssocID="{DA0DBB17-AF58-481B-B107-DE17B1A8A19B}" presName="gear1ch" presStyleLbl="fgAcc1" presStyleIdx="0" presStyleCnt="2">
        <dgm:presLayoutVars>
          <dgm:chMax val="0"/>
          <dgm:bulletEnabled val="1"/>
        </dgm:presLayoutVars>
      </dgm:prSet>
      <dgm:spPr/>
      <dgm:t>
        <a:bodyPr/>
        <a:lstStyle/>
        <a:p>
          <a:pPr rtl="1"/>
          <a:endParaRPr lang="ar-SA"/>
        </a:p>
      </dgm:t>
    </dgm:pt>
    <dgm:pt modelId="{3A84636D-F8DD-4D8F-9572-80439AF439A5}" type="pres">
      <dgm:prSet presAssocID="{001D04F5-8184-451A-8AB9-FEFC6B476C90}" presName="gear2" presStyleLbl="node1" presStyleIdx="1" presStyleCnt="2">
        <dgm:presLayoutVars>
          <dgm:chMax val="1"/>
          <dgm:bulletEnabled val="1"/>
        </dgm:presLayoutVars>
      </dgm:prSet>
      <dgm:spPr/>
      <dgm:t>
        <a:bodyPr/>
        <a:lstStyle/>
        <a:p>
          <a:pPr rtl="1"/>
          <a:endParaRPr lang="ar-SA"/>
        </a:p>
      </dgm:t>
    </dgm:pt>
    <dgm:pt modelId="{2E3F624E-F2A5-486B-9FE8-15BBFFF47720}" type="pres">
      <dgm:prSet presAssocID="{001D04F5-8184-451A-8AB9-FEFC6B476C90}" presName="gear2srcNode" presStyleLbl="node1" presStyleIdx="1" presStyleCnt="2"/>
      <dgm:spPr/>
      <dgm:t>
        <a:bodyPr/>
        <a:lstStyle/>
        <a:p>
          <a:pPr rtl="1"/>
          <a:endParaRPr lang="ar-SA"/>
        </a:p>
      </dgm:t>
    </dgm:pt>
    <dgm:pt modelId="{124F6CB6-F0F3-48C2-9C67-DA8722E157B7}" type="pres">
      <dgm:prSet presAssocID="{001D04F5-8184-451A-8AB9-FEFC6B476C90}" presName="gear2dstNode" presStyleLbl="node1" presStyleIdx="1" presStyleCnt="2"/>
      <dgm:spPr/>
      <dgm:t>
        <a:bodyPr/>
        <a:lstStyle/>
        <a:p>
          <a:pPr rtl="1"/>
          <a:endParaRPr lang="ar-SA"/>
        </a:p>
      </dgm:t>
    </dgm:pt>
    <dgm:pt modelId="{D51C4C85-138A-42C9-BC3B-022B3FFDE0C0}" type="pres">
      <dgm:prSet presAssocID="{001D04F5-8184-451A-8AB9-FEFC6B476C90}" presName="gear2ch" presStyleLbl="fgAcc1" presStyleIdx="1" presStyleCnt="2">
        <dgm:presLayoutVars>
          <dgm:chMax val="0"/>
          <dgm:bulletEnabled val="1"/>
        </dgm:presLayoutVars>
      </dgm:prSet>
      <dgm:spPr/>
      <dgm:t>
        <a:bodyPr/>
        <a:lstStyle/>
        <a:p>
          <a:pPr rtl="1"/>
          <a:endParaRPr lang="ar-SA"/>
        </a:p>
      </dgm:t>
    </dgm:pt>
    <dgm:pt modelId="{699AFBDE-BBF3-407D-A14C-8F209B81C7FD}" type="pres">
      <dgm:prSet presAssocID="{4C2EBC39-888A-497C-8775-62315D8A391A}" presName="connector1" presStyleLbl="sibTrans2D1" presStyleIdx="0" presStyleCnt="2"/>
      <dgm:spPr/>
      <dgm:t>
        <a:bodyPr/>
        <a:lstStyle/>
        <a:p>
          <a:pPr rtl="1"/>
          <a:endParaRPr lang="ar-SA"/>
        </a:p>
      </dgm:t>
    </dgm:pt>
    <dgm:pt modelId="{75570FBA-113F-46F9-A664-D0000799CE38}" type="pres">
      <dgm:prSet presAssocID="{ACAA55F7-1018-49A8-915F-402E57F2BFE0}" presName="connector2" presStyleLbl="sibTrans2D1" presStyleIdx="1" presStyleCnt="2"/>
      <dgm:spPr/>
      <dgm:t>
        <a:bodyPr/>
        <a:lstStyle/>
        <a:p>
          <a:pPr rtl="1"/>
          <a:endParaRPr lang="ar-SA"/>
        </a:p>
      </dgm:t>
    </dgm:pt>
  </dgm:ptLst>
  <dgm:cxnLst>
    <dgm:cxn modelId="{341C0DD9-EF15-4878-B681-FCEDB892C0A1}" type="presOf" srcId="{DA0DBB17-AF58-481B-B107-DE17B1A8A19B}" destId="{C698279F-A4C9-4763-A7BD-71AA81339203}" srcOrd="2" destOrd="0" presId="urn:microsoft.com/office/officeart/2005/8/layout/gear1"/>
    <dgm:cxn modelId="{6A83930D-62D1-4047-AD6F-68D1F8BD463B}" type="presOf" srcId="{DA0DBB17-AF58-481B-B107-DE17B1A8A19B}" destId="{8CF03E92-B3E2-4B3A-A0F0-BE56CA2B59F3}" srcOrd="1" destOrd="0" presId="urn:microsoft.com/office/officeart/2005/8/layout/gear1"/>
    <dgm:cxn modelId="{447CFED4-BB5D-442A-8788-2960B19FAE50}" type="presOf" srcId="{DA0DBB17-AF58-481B-B107-DE17B1A8A19B}" destId="{07164D7C-0711-4A5F-983D-955FFFBBB05B}" srcOrd="0" destOrd="0" presId="urn:microsoft.com/office/officeart/2005/8/layout/gear1"/>
    <dgm:cxn modelId="{35D2D510-4289-4DA0-A3E1-AD1FACDE1E9B}" type="presOf" srcId="{4C2EBC39-888A-497C-8775-62315D8A391A}" destId="{699AFBDE-BBF3-407D-A14C-8F209B81C7FD}" srcOrd="0" destOrd="0" presId="urn:microsoft.com/office/officeart/2005/8/layout/gear1"/>
    <dgm:cxn modelId="{DF02B182-6B0E-46CB-BC86-9E4D5AF66716}" srcId="{DA0DBB17-AF58-481B-B107-DE17B1A8A19B}" destId="{7E9FE0BC-9822-4751-9F1B-341DC70C250C}" srcOrd="1" destOrd="0" parTransId="{7C38FFD5-7E7A-4157-AFB7-5C9E4066C467}" sibTransId="{ED30F3F3-0A7C-4E8A-AC7A-55C9B6CB2609}"/>
    <dgm:cxn modelId="{0FA23BCB-F2EB-4A83-975A-E22D0DE8ABB7}" type="presOf" srcId="{7E9FE0BC-9822-4751-9F1B-341DC70C250C}" destId="{26916C7F-B3C7-47B5-A0B6-D00A268AA761}" srcOrd="0" destOrd="1" presId="urn:microsoft.com/office/officeart/2005/8/layout/gear1"/>
    <dgm:cxn modelId="{C11918AB-3734-4664-9225-0ACF48543E3F}" type="presOf" srcId="{001D04F5-8184-451A-8AB9-FEFC6B476C90}" destId="{3A84636D-F8DD-4D8F-9572-80439AF439A5}" srcOrd="0"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9AAC1F37-2A1E-4617-B5A1-00946625F795}" type="presOf" srcId="{001D04F5-8184-451A-8AB9-FEFC6B476C90}" destId="{2E3F624E-F2A5-486B-9FE8-15BBFFF47720}" srcOrd="1" destOrd="0" presId="urn:microsoft.com/office/officeart/2005/8/layout/gear1"/>
    <dgm:cxn modelId="{A71B1A83-CF23-43FB-B4CE-D118F21FA0DA}" srcId="{DA0DBB17-AF58-481B-B107-DE17B1A8A19B}" destId="{69D703D8-2E63-4EA1-A698-8FB9C1335592}" srcOrd="0" destOrd="0" parTransId="{2D4F7AA0-0AC5-441C-8A49-45F7474CBBF7}" sibTransId="{946A19A1-ED58-4331-B5F1-04A1367B57E4}"/>
    <dgm:cxn modelId="{7C4AB9BF-7701-4E9B-98B3-89AC28669530}" srcId="{0AE77423-BF2B-4BBF-BD5C-F2DDDD1282B7}" destId="{001D04F5-8184-451A-8AB9-FEFC6B476C90}" srcOrd="1" destOrd="0" parTransId="{F436EF3A-0166-45A5-8C1B-17BA01EFEB65}" sibTransId="{ACAA55F7-1018-49A8-915F-402E57F2BFE0}"/>
    <dgm:cxn modelId="{60F5692C-50FF-4145-A7F4-79E4552853E0}" type="presOf" srcId="{001D04F5-8184-451A-8AB9-FEFC6B476C90}" destId="{124F6CB6-F0F3-48C2-9C67-DA8722E157B7}" srcOrd="2" destOrd="0" presId="urn:microsoft.com/office/officeart/2005/8/layout/gear1"/>
    <dgm:cxn modelId="{9D990225-448B-477A-A817-4A8B6E14E4E8}" type="presOf" srcId="{D042F2DF-4626-4FBA-953E-F6D45C98D468}" destId="{D51C4C85-138A-42C9-BC3B-022B3FFDE0C0}" srcOrd="0" destOrd="0" presId="urn:microsoft.com/office/officeart/2005/8/layout/gear1"/>
    <dgm:cxn modelId="{126240D6-65CA-4B90-B932-2DB71875F06A}" srcId="{001D04F5-8184-451A-8AB9-FEFC6B476C90}" destId="{D042F2DF-4626-4FBA-953E-F6D45C98D468}" srcOrd="0" destOrd="0" parTransId="{4B09A2E6-ABB3-45DE-95CA-DE69A54FFC6A}" sibTransId="{AD32388B-FB82-4CC1-973D-B1BBF8AD13F1}"/>
    <dgm:cxn modelId="{E57D8D34-D1D6-44E0-96FF-F8FEEFDEBFD8}" type="presOf" srcId="{69D703D8-2E63-4EA1-A698-8FB9C1335592}" destId="{26916C7F-B3C7-47B5-A0B6-D00A268AA761}" srcOrd="0" destOrd="0" presId="urn:microsoft.com/office/officeart/2005/8/layout/gear1"/>
    <dgm:cxn modelId="{B2955F4C-1676-44CF-9A1A-55147137F1ED}" type="presOf" srcId="{ACAA55F7-1018-49A8-915F-402E57F2BFE0}" destId="{75570FBA-113F-46F9-A664-D0000799CE38}" srcOrd="0" destOrd="0" presId="urn:microsoft.com/office/officeart/2005/8/layout/gear1"/>
    <dgm:cxn modelId="{710598BD-FE2E-448C-B06A-DE769F0E70BD}" srcId="{0AE77423-BF2B-4BBF-BD5C-F2DDDD1282B7}" destId="{DA0DBB17-AF58-481B-B107-DE17B1A8A19B}" srcOrd="0" destOrd="0" parTransId="{100EECBE-0F01-4AAE-9F39-3FD549BF058F}" sibTransId="{4C2EBC39-888A-497C-8775-62315D8A391A}"/>
    <dgm:cxn modelId="{A34E4B7E-9ECB-4630-B59D-030B0B048081}" type="presParOf" srcId="{3BC7B156-DC37-4D9B-BD11-B5941EDC0024}" destId="{07164D7C-0711-4A5F-983D-955FFFBBB05B}" srcOrd="0" destOrd="0" presId="urn:microsoft.com/office/officeart/2005/8/layout/gear1"/>
    <dgm:cxn modelId="{AB4428BB-45C7-436C-B2EC-560815735CFC}" type="presParOf" srcId="{3BC7B156-DC37-4D9B-BD11-B5941EDC0024}" destId="{8CF03E92-B3E2-4B3A-A0F0-BE56CA2B59F3}" srcOrd="1" destOrd="0" presId="urn:microsoft.com/office/officeart/2005/8/layout/gear1"/>
    <dgm:cxn modelId="{DCBE80DF-A445-437E-A551-F283304E57DA}" type="presParOf" srcId="{3BC7B156-DC37-4D9B-BD11-B5941EDC0024}" destId="{C698279F-A4C9-4763-A7BD-71AA81339203}" srcOrd="2" destOrd="0" presId="urn:microsoft.com/office/officeart/2005/8/layout/gear1"/>
    <dgm:cxn modelId="{9F02D761-72FB-4EBB-9F67-B6B6F0E9D723}" type="presParOf" srcId="{3BC7B156-DC37-4D9B-BD11-B5941EDC0024}" destId="{26916C7F-B3C7-47B5-A0B6-D00A268AA761}" srcOrd="3" destOrd="0" presId="urn:microsoft.com/office/officeart/2005/8/layout/gear1"/>
    <dgm:cxn modelId="{D9357B79-6144-46B4-AEA9-B7E8AA9C0E1D}" type="presParOf" srcId="{3BC7B156-DC37-4D9B-BD11-B5941EDC0024}" destId="{3A84636D-F8DD-4D8F-9572-80439AF439A5}" srcOrd="4" destOrd="0" presId="urn:microsoft.com/office/officeart/2005/8/layout/gear1"/>
    <dgm:cxn modelId="{5DEFA98F-3C45-42FE-B87C-2DF0635905B7}" type="presParOf" srcId="{3BC7B156-DC37-4D9B-BD11-B5941EDC0024}" destId="{2E3F624E-F2A5-486B-9FE8-15BBFFF47720}" srcOrd="5" destOrd="0" presId="urn:microsoft.com/office/officeart/2005/8/layout/gear1"/>
    <dgm:cxn modelId="{BAE05067-769E-4AB2-AA31-C3BDB34E3681}" type="presParOf" srcId="{3BC7B156-DC37-4D9B-BD11-B5941EDC0024}" destId="{124F6CB6-F0F3-48C2-9C67-DA8722E157B7}" srcOrd="6" destOrd="0" presId="urn:microsoft.com/office/officeart/2005/8/layout/gear1"/>
    <dgm:cxn modelId="{0D461F6C-F3EE-40D7-B08B-8FFAED1CAA57}" type="presParOf" srcId="{3BC7B156-DC37-4D9B-BD11-B5941EDC0024}" destId="{D51C4C85-138A-42C9-BC3B-022B3FFDE0C0}" srcOrd="7" destOrd="0" presId="urn:microsoft.com/office/officeart/2005/8/layout/gear1"/>
    <dgm:cxn modelId="{6EA111D0-2E76-4038-AED0-C2C4D47F83A2}" type="presParOf" srcId="{3BC7B156-DC37-4D9B-BD11-B5941EDC0024}" destId="{699AFBDE-BBF3-407D-A14C-8F209B81C7FD}" srcOrd="8" destOrd="0" presId="urn:microsoft.com/office/officeart/2005/8/layout/gear1"/>
    <dgm:cxn modelId="{2DD4AD95-E141-4D58-9305-F8019E6917E4}" type="presParOf" srcId="{3BC7B156-DC37-4D9B-BD11-B5941EDC0024}" destId="{75570FBA-113F-46F9-A664-D0000799CE38}" srcOrd="9"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pt>
    <dgm:pt modelId="{DA0DBB17-AF58-481B-B107-DE17B1A8A19B}">
      <dgm:prSet phldrT="[Text]"/>
      <dgm:spPr/>
      <dgm:t>
        <a:bodyPr/>
        <a:lstStyle/>
        <a:p>
          <a:r>
            <a:rPr lang="ar-LB" dirty="0"/>
            <a:t>العقار السكني</a:t>
          </a:r>
        </a:p>
      </dgm:t>
    </dgm:pt>
    <dgm:pt modelId="{100EECBE-0F01-4AAE-9F39-3FD549BF058F}" type="parTrans" cxnId="{710598BD-FE2E-448C-B06A-DE769F0E70BD}">
      <dgm:prSet/>
      <dgm:spPr/>
      <dgm:t>
        <a:bodyPr/>
        <a:lstStyle/>
        <a:p>
          <a:endParaRPr lang="en-US"/>
        </a:p>
      </dgm:t>
    </dgm:pt>
    <dgm:pt modelId="{4C2EBC39-888A-497C-8775-62315D8A391A}" type="sibTrans" cxnId="{710598BD-FE2E-448C-B06A-DE769F0E70BD}">
      <dgm:prSet/>
      <dgm:spPr/>
      <dgm:t>
        <a:bodyPr/>
        <a:lstStyle/>
        <a:p>
          <a:endParaRPr lang="en-US"/>
        </a:p>
      </dgm:t>
    </dgm:pt>
    <dgm:pt modelId="{001D04F5-8184-451A-8AB9-FEFC6B476C90}">
      <dgm:prSet phldrT="[Text]"/>
      <dgm:spPr/>
      <dgm:t>
        <a:bodyPr/>
        <a:lstStyle/>
        <a:p>
          <a:r>
            <a:rPr lang="ar-LB" dirty="0"/>
            <a:t>العقار التجاري</a:t>
          </a:r>
          <a:endParaRPr lang="en-US" dirty="0"/>
        </a:p>
      </dgm:t>
    </dgm:pt>
    <dgm:pt modelId="{F436EF3A-0166-45A5-8C1B-17BA01EFEB65}" type="parTrans" cxnId="{7C4AB9BF-7701-4E9B-98B3-89AC28669530}">
      <dgm:prSet/>
      <dgm:spPr/>
      <dgm:t>
        <a:bodyPr/>
        <a:lstStyle/>
        <a:p>
          <a:endParaRPr lang="en-US"/>
        </a:p>
      </dgm:t>
    </dgm:pt>
    <dgm:pt modelId="{ACAA55F7-1018-49A8-915F-402E57F2BFE0}" type="sibTrans" cxnId="{7C4AB9BF-7701-4E9B-98B3-89AC28669530}">
      <dgm:prSet/>
      <dgm:spPr/>
      <dgm:t>
        <a:bodyPr/>
        <a:lstStyle/>
        <a:p>
          <a:endParaRPr lang="en-US"/>
        </a:p>
      </dgm:t>
    </dgm:pt>
    <dgm:pt modelId="{CCEC6BA1-5C53-48B1-9982-A45486303693}">
      <dgm:prSet phldrT="[Text]"/>
      <dgm:spPr/>
      <dgm:t>
        <a:bodyPr/>
        <a:lstStyle/>
        <a:p>
          <a:r>
            <a:rPr lang="ar-LB" dirty="0"/>
            <a:t>الأملاك المنقولة</a:t>
          </a:r>
          <a:endParaRPr lang="en-US" dirty="0"/>
        </a:p>
      </dgm:t>
    </dgm:pt>
    <dgm:pt modelId="{2C47ECC6-7600-4940-9835-0453BEFCBFF2}" type="parTrans" cxnId="{6B97ADE5-ED42-451A-AA87-E4A3D33C634F}">
      <dgm:prSet/>
      <dgm:spPr/>
      <dgm:t>
        <a:bodyPr/>
        <a:lstStyle/>
        <a:p>
          <a:endParaRPr lang="en-US"/>
        </a:p>
      </dgm:t>
    </dgm:pt>
    <dgm:pt modelId="{05D2366A-59AE-4848-950E-E005A642F3E1}" type="sibTrans" cxnId="{6B97ADE5-ED42-451A-AA87-E4A3D33C634F}">
      <dgm:prSet/>
      <dgm:spPr/>
      <dgm:t>
        <a:bodyPr/>
        <a:lstStyle/>
        <a:p>
          <a:endParaRPr lang="en-US"/>
        </a:p>
      </dgm:t>
    </dgm:pt>
    <dgm:pt modelId="{3BC7B156-DC37-4D9B-BD11-B5941EDC0024}" type="pres">
      <dgm:prSet presAssocID="{0AE77423-BF2B-4BBF-BD5C-F2DDDD1282B7}" presName="composite" presStyleCnt="0">
        <dgm:presLayoutVars>
          <dgm:chMax val="3"/>
          <dgm:animLvl val="lvl"/>
          <dgm:resizeHandles val="exact"/>
        </dgm:presLayoutVars>
      </dgm:prSet>
      <dgm:spPr/>
    </dgm:pt>
    <dgm:pt modelId="{07164D7C-0711-4A5F-983D-955FFFBBB05B}" type="pres">
      <dgm:prSet presAssocID="{DA0DBB17-AF58-481B-B107-DE17B1A8A19B}" presName="gear1" presStyleLbl="node1" presStyleIdx="0" presStyleCnt="3">
        <dgm:presLayoutVars>
          <dgm:chMax val="1"/>
          <dgm:bulletEnabled val="1"/>
        </dgm:presLayoutVars>
      </dgm:prSet>
      <dgm:spPr/>
      <dgm:t>
        <a:bodyPr/>
        <a:lstStyle/>
        <a:p>
          <a:pPr rtl="1"/>
          <a:endParaRPr lang="ar-SA"/>
        </a:p>
      </dgm:t>
    </dgm:pt>
    <dgm:pt modelId="{8CF03E92-B3E2-4B3A-A0F0-BE56CA2B59F3}" type="pres">
      <dgm:prSet presAssocID="{DA0DBB17-AF58-481B-B107-DE17B1A8A19B}" presName="gear1srcNode" presStyleLbl="node1" presStyleIdx="0" presStyleCnt="3"/>
      <dgm:spPr/>
      <dgm:t>
        <a:bodyPr/>
        <a:lstStyle/>
        <a:p>
          <a:pPr rtl="1"/>
          <a:endParaRPr lang="ar-SA"/>
        </a:p>
      </dgm:t>
    </dgm:pt>
    <dgm:pt modelId="{C698279F-A4C9-4763-A7BD-71AA81339203}" type="pres">
      <dgm:prSet presAssocID="{DA0DBB17-AF58-481B-B107-DE17B1A8A19B}" presName="gear1dstNode" presStyleLbl="node1" presStyleIdx="0" presStyleCnt="3"/>
      <dgm:spPr/>
      <dgm:t>
        <a:bodyPr/>
        <a:lstStyle/>
        <a:p>
          <a:pPr rtl="1"/>
          <a:endParaRPr lang="ar-SA"/>
        </a:p>
      </dgm:t>
    </dgm:pt>
    <dgm:pt modelId="{05A85688-BD04-49A0-BC69-DC37F4294C72}" type="pres">
      <dgm:prSet presAssocID="{001D04F5-8184-451A-8AB9-FEFC6B476C90}" presName="gear2" presStyleLbl="node1" presStyleIdx="1" presStyleCnt="3">
        <dgm:presLayoutVars>
          <dgm:chMax val="1"/>
          <dgm:bulletEnabled val="1"/>
        </dgm:presLayoutVars>
      </dgm:prSet>
      <dgm:spPr/>
      <dgm:t>
        <a:bodyPr/>
        <a:lstStyle/>
        <a:p>
          <a:pPr rtl="1"/>
          <a:endParaRPr lang="ar-SA"/>
        </a:p>
      </dgm:t>
    </dgm:pt>
    <dgm:pt modelId="{0A2D94BB-FECA-4ADF-BA58-627087D2746F}" type="pres">
      <dgm:prSet presAssocID="{001D04F5-8184-451A-8AB9-FEFC6B476C90}" presName="gear2srcNode" presStyleLbl="node1" presStyleIdx="1" presStyleCnt="3"/>
      <dgm:spPr/>
      <dgm:t>
        <a:bodyPr/>
        <a:lstStyle/>
        <a:p>
          <a:pPr rtl="1"/>
          <a:endParaRPr lang="ar-SA"/>
        </a:p>
      </dgm:t>
    </dgm:pt>
    <dgm:pt modelId="{62DE035F-DFB5-48AC-BDBD-7DAD1D21E240}" type="pres">
      <dgm:prSet presAssocID="{001D04F5-8184-451A-8AB9-FEFC6B476C90}" presName="gear2dstNode" presStyleLbl="node1" presStyleIdx="1" presStyleCnt="3"/>
      <dgm:spPr/>
      <dgm:t>
        <a:bodyPr/>
        <a:lstStyle/>
        <a:p>
          <a:pPr rtl="1"/>
          <a:endParaRPr lang="ar-SA"/>
        </a:p>
      </dgm:t>
    </dgm:pt>
    <dgm:pt modelId="{9A6BBA61-8FC0-49C9-9637-FFE7593EED20}" type="pres">
      <dgm:prSet presAssocID="{CCEC6BA1-5C53-48B1-9982-A45486303693}" presName="gear3" presStyleLbl="node1" presStyleIdx="2" presStyleCnt="3"/>
      <dgm:spPr/>
      <dgm:t>
        <a:bodyPr/>
        <a:lstStyle/>
        <a:p>
          <a:pPr rtl="1"/>
          <a:endParaRPr lang="ar-SA"/>
        </a:p>
      </dgm:t>
    </dgm:pt>
    <dgm:pt modelId="{8888E7E4-B2BD-42BE-AAC0-B350D675CE6B}" type="pres">
      <dgm:prSet presAssocID="{CCEC6BA1-5C53-48B1-9982-A45486303693}" presName="gear3tx" presStyleLbl="node1" presStyleIdx="2" presStyleCnt="3">
        <dgm:presLayoutVars>
          <dgm:chMax val="1"/>
          <dgm:bulletEnabled val="1"/>
        </dgm:presLayoutVars>
      </dgm:prSet>
      <dgm:spPr/>
      <dgm:t>
        <a:bodyPr/>
        <a:lstStyle/>
        <a:p>
          <a:pPr rtl="1"/>
          <a:endParaRPr lang="ar-SA"/>
        </a:p>
      </dgm:t>
    </dgm:pt>
    <dgm:pt modelId="{CF1FE61F-F063-49F8-A0C6-FBBEF015637B}" type="pres">
      <dgm:prSet presAssocID="{CCEC6BA1-5C53-48B1-9982-A45486303693}" presName="gear3srcNode" presStyleLbl="node1" presStyleIdx="2" presStyleCnt="3"/>
      <dgm:spPr/>
      <dgm:t>
        <a:bodyPr/>
        <a:lstStyle/>
        <a:p>
          <a:pPr rtl="1"/>
          <a:endParaRPr lang="ar-SA"/>
        </a:p>
      </dgm:t>
    </dgm:pt>
    <dgm:pt modelId="{A44EC38B-9BDA-425A-991A-E9209C3C4B16}" type="pres">
      <dgm:prSet presAssocID="{CCEC6BA1-5C53-48B1-9982-A45486303693}" presName="gear3dstNode" presStyleLbl="node1" presStyleIdx="2" presStyleCnt="3"/>
      <dgm:spPr/>
      <dgm:t>
        <a:bodyPr/>
        <a:lstStyle/>
        <a:p>
          <a:pPr rtl="1"/>
          <a:endParaRPr lang="ar-SA"/>
        </a:p>
      </dgm:t>
    </dgm:pt>
    <dgm:pt modelId="{699AFBDE-BBF3-407D-A14C-8F209B81C7FD}" type="pres">
      <dgm:prSet presAssocID="{4C2EBC39-888A-497C-8775-62315D8A391A}" presName="connector1" presStyleLbl="sibTrans2D1" presStyleIdx="0" presStyleCnt="3"/>
      <dgm:spPr/>
      <dgm:t>
        <a:bodyPr/>
        <a:lstStyle/>
        <a:p>
          <a:pPr rtl="1"/>
          <a:endParaRPr lang="ar-SA"/>
        </a:p>
      </dgm:t>
    </dgm:pt>
    <dgm:pt modelId="{019CAD69-0CCB-49D7-87B7-9E0B4CFFB519}" type="pres">
      <dgm:prSet presAssocID="{ACAA55F7-1018-49A8-915F-402E57F2BFE0}" presName="connector2" presStyleLbl="sibTrans2D1" presStyleIdx="1" presStyleCnt="3"/>
      <dgm:spPr/>
      <dgm:t>
        <a:bodyPr/>
        <a:lstStyle/>
        <a:p>
          <a:pPr rtl="1"/>
          <a:endParaRPr lang="ar-SA"/>
        </a:p>
      </dgm:t>
    </dgm:pt>
    <dgm:pt modelId="{FC8CDD44-2ADE-4AA7-B4BA-051BEE31A824}" type="pres">
      <dgm:prSet presAssocID="{05D2366A-59AE-4848-950E-E005A642F3E1}" presName="connector3" presStyleLbl="sibTrans2D1" presStyleIdx="2" presStyleCnt="3"/>
      <dgm:spPr/>
      <dgm:t>
        <a:bodyPr/>
        <a:lstStyle/>
        <a:p>
          <a:pPr rtl="1"/>
          <a:endParaRPr lang="ar-SA"/>
        </a:p>
      </dgm:t>
    </dgm:pt>
  </dgm:ptLst>
  <dgm:cxnLst>
    <dgm:cxn modelId="{3572C1FE-8603-451D-97A8-F0040EBDAB2B}" type="presOf" srcId="{CCEC6BA1-5C53-48B1-9982-A45486303693}" destId="{8888E7E4-B2BD-42BE-AAC0-B350D675CE6B}" srcOrd="1" destOrd="0" presId="urn:microsoft.com/office/officeart/2005/8/layout/gear1"/>
    <dgm:cxn modelId="{341C0DD9-EF15-4878-B681-FCEDB892C0A1}" type="presOf" srcId="{DA0DBB17-AF58-481B-B107-DE17B1A8A19B}" destId="{C698279F-A4C9-4763-A7BD-71AA81339203}" srcOrd="2" destOrd="0" presId="urn:microsoft.com/office/officeart/2005/8/layout/gear1"/>
    <dgm:cxn modelId="{6A83930D-62D1-4047-AD6F-68D1F8BD463B}" type="presOf" srcId="{DA0DBB17-AF58-481B-B107-DE17B1A8A19B}" destId="{8CF03E92-B3E2-4B3A-A0F0-BE56CA2B59F3}" srcOrd="1" destOrd="0" presId="urn:microsoft.com/office/officeart/2005/8/layout/gear1"/>
    <dgm:cxn modelId="{447CFED4-BB5D-442A-8788-2960B19FAE50}" type="presOf" srcId="{DA0DBB17-AF58-481B-B107-DE17B1A8A19B}" destId="{07164D7C-0711-4A5F-983D-955FFFBBB05B}" srcOrd="0" destOrd="0" presId="urn:microsoft.com/office/officeart/2005/8/layout/gear1"/>
    <dgm:cxn modelId="{35D2D510-4289-4DA0-A3E1-AD1FACDE1E9B}" type="presOf" srcId="{4C2EBC39-888A-497C-8775-62315D8A391A}" destId="{699AFBDE-BBF3-407D-A14C-8F209B81C7FD}" srcOrd="0" destOrd="0" presId="urn:microsoft.com/office/officeart/2005/8/layout/gear1"/>
    <dgm:cxn modelId="{B0D75A5A-5988-49D1-93A6-47162DAE25B2}" type="presOf" srcId="{CCEC6BA1-5C53-48B1-9982-A45486303693}" destId="{9A6BBA61-8FC0-49C9-9637-FFE7593EED20}" srcOrd="0"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F996F637-8EF6-485F-8CB6-679C0077DF5A}" type="presOf" srcId="{001D04F5-8184-451A-8AB9-FEFC6B476C90}" destId="{62DE035F-DFB5-48AC-BDBD-7DAD1D21E240}" srcOrd="2" destOrd="0" presId="urn:microsoft.com/office/officeart/2005/8/layout/gear1"/>
    <dgm:cxn modelId="{2F16DC9B-3690-40F4-9753-9F0CCCF22D76}" type="presOf" srcId="{CCEC6BA1-5C53-48B1-9982-A45486303693}" destId="{CF1FE61F-F063-49F8-A0C6-FBBEF015637B}" srcOrd="2" destOrd="0" presId="urn:microsoft.com/office/officeart/2005/8/layout/gear1"/>
    <dgm:cxn modelId="{7C4AB9BF-7701-4E9B-98B3-89AC28669530}" srcId="{0AE77423-BF2B-4BBF-BD5C-F2DDDD1282B7}" destId="{001D04F5-8184-451A-8AB9-FEFC6B476C90}" srcOrd="1" destOrd="0" parTransId="{F436EF3A-0166-45A5-8C1B-17BA01EFEB65}" sibTransId="{ACAA55F7-1018-49A8-915F-402E57F2BFE0}"/>
    <dgm:cxn modelId="{8F51FEDC-57EA-42B0-B747-99C09D077AB5}" type="presOf" srcId="{001D04F5-8184-451A-8AB9-FEFC6B476C90}" destId="{05A85688-BD04-49A0-BC69-DC37F4294C72}" srcOrd="0" destOrd="0" presId="urn:microsoft.com/office/officeart/2005/8/layout/gear1"/>
    <dgm:cxn modelId="{193C296A-D89F-4450-9EBF-05152FD2F97E}" type="presOf" srcId="{001D04F5-8184-451A-8AB9-FEFC6B476C90}" destId="{0A2D94BB-FECA-4ADF-BA58-627087D2746F}" srcOrd="1" destOrd="0" presId="urn:microsoft.com/office/officeart/2005/8/layout/gear1"/>
    <dgm:cxn modelId="{5F8B9E07-EA9C-45A0-94C4-2811CDA5A7F1}" type="presOf" srcId="{ACAA55F7-1018-49A8-915F-402E57F2BFE0}" destId="{019CAD69-0CCB-49D7-87B7-9E0B4CFFB519}" srcOrd="0" destOrd="0" presId="urn:microsoft.com/office/officeart/2005/8/layout/gear1"/>
    <dgm:cxn modelId="{6B97ADE5-ED42-451A-AA87-E4A3D33C634F}" srcId="{0AE77423-BF2B-4BBF-BD5C-F2DDDD1282B7}" destId="{CCEC6BA1-5C53-48B1-9982-A45486303693}" srcOrd="2" destOrd="0" parTransId="{2C47ECC6-7600-4940-9835-0453BEFCBFF2}" sibTransId="{05D2366A-59AE-4848-950E-E005A642F3E1}"/>
    <dgm:cxn modelId="{C0E48DDF-9814-403D-B933-3B615B458110}" type="presOf" srcId="{05D2366A-59AE-4848-950E-E005A642F3E1}" destId="{FC8CDD44-2ADE-4AA7-B4BA-051BEE31A824}" srcOrd="0" destOrd="0" presId="urn:microsoft.com/office/officeart/2005/8/layout/gear1"/>
    <dgm:cxn modelId="{9342A1B3-3C25-484E-B739-FEF1DC13BD80}" type="presOf" srcId="{CCEC6BA1-5C53-48B1-9982-A45486303693}" destId="{A44EC38B-9BDA-425A-991A-E9209C3C4B16}" srcOrd="3" destOrd="0" presId="urn:microsoft.com/office/officeart/2005/8/layout/gear1"/>
    <dgm:cxn modelId="{710598BD-FE2E-448C-B06A-DE769F0E70BD}" srcId="{0AE77423-BF2B-4BBF-BD5C-F2DDDD1282B7}" destId="{DA0DBB17-AF58-481B-B107-DE17B1A8A19B}" srcOrd="0" destOrd="0" parTransId="{100EECBE-0F01-4AAE-9F39-3FD549BF058F}" sibTransId="{4C2EBC39-888A-497C-8775-62315D8A391A}"/>
    <dgm:cxn modelId="{A34E4B7E-9ECB-4630-B59D-030B0B048081}" type="presParOf" srcId="{3BC7B156-DC37-4D9B-BD11-B5941EDC0024}" destId="{07164D7C-0711-4A5F-983D-955FFFBBB05B}" srcOrd="0" destOrd="0" presId="urn:microsoft.com/office/officeart/2005/8/layout/gear1"/>
    <dgm:cxn modelId="{AB4428BB-45C7-436C-B2EC-560815735CFC}" type="presParOf" srcId="{3BC7B156-DC37-4D9B-BD11-B5941EDC0024}" destId="{8CF03E92-B3E2-4B3A-A0F0-BE56CA2B59F3}" srcOrd="1" destOrd="0" presId="urn:microsoft.com/office/officeart/2005/8/layout/gear1"/>
    <dgm:cxn modelId="{DCBE80DF-A445-437E-A551-F283304E57DA}" type="presParOf" srcId="{3BC7B156-DC37-4D9B-BD11-B5941EDC0024}" destId="{C698279F-A4C9-4763-A7BD-71AA81339203}" srcOrd="2" destOrd="0" presId="urn:microsoft.com/office/officeart/2005/8/layout/gear1"/>
    <dgm:cxn modelId="{875A02C8-A021-42BF-AC9E-D5A6FC249B8B}" type="presParOf" srcId="{3BC7B156-DC37-4D9B-BD11-B5941EDC0024}" destId="{05A85688-BD04-49A0-BC69-DC37F4294C72}" srcOrd="3" destOrd="0" presId="urn:microsoft.com/office/officeart/2005/8/layout/gear1"/>
    <dgm:cxn modelId="{4F44225E-7AAC-4341-A5E7-998FB28A94C1}" type="presParOf" srcId="{3BC7B156-DC37-4D9B-BD11-B5941EDC0024}" destId="{0A2D94BB-FECA-4ADF-BA58-627087D2746F}" srcOrd="4" destOrd="0" presId="urn:microsoft.com/office/officeart/2005/8/layout/gear1"/>
    <dgm:cxn modelId="{686A428C-CF92-4B90-B460-5746E21EC472}" type="presParOf" srcId="{3BC7B156-DC37-4D9B-BD11-B5941EDC0024}" destId="{62DE035F-DFB5-48AC-BDBD-7DAD1D21E240}" srcOrd="5" destOrd="0" presId="urn:microsoft.com/office/officeart/2005/8/layout/gear1"/>
    <dgm:cxn modelId="{6FEF5ED9-9BA4-456E-B502-D146650A3F24}" type="presParOf" srcId="{3BC7B156-DC37-4D9B-BD11-B5941EDC0024}" destId="{9A6BBA61-8FC0-49C9-9637-FFE7593EED20}" srcOrd="6" destOrd="0" presId="urn:microsoft.com/office/officeart/2005/8/layout/gear1"/>
    <dgm:cxn modelId="{AF00A3ED-8FB8-44E5-8153-852C2994BE76}" type="presParOf" srcId="{3BC7B156-DC37-4D9B-BD11-B5941EDC0024}" destId="{8888E7E4-B2BD-42BE-AAC0-B350D675CE6B}" srcOrd="7" destOrd="0" presId="urn:microsoft.com/office/officeart/2005/8/layout/gear1"/>
    <dgm:cxn modelId="{56D54AC5-FE55-46EF-A24B-835CBDF97DA8}" type="presParOf" srcId="{3BC7B156-DC37-4D9B-BD11-B5941EDC0024}" destId="{CF1FE61F-F063-49F8-A0C6-FBBEF015637B}" srcOrd="8" destOrd="0" presId="urn:microsoft.com/office/officeart/2005/8/layout/gear1"/>
    <dgm:cxn modelId="{6F0938AA-509A-4AAF-9ABD-03415062DB6F}" type="presParOf" srcId="{3BC7B156-DC37-4D9B-BD11-B5941EDC0024}" destId="{A44EC38B-9BDA-425A-991A-E9209C3C4B16}" srcOrd="9" destOrd="0" presId="urn:microsoft.com/office/officeart/2005/8/layout/gear1"/>
    <dgm:cxn modelId="{6EA111D0-2E76-4038-AED0-C2C4D47F83A2}" type="presParOf" srcId="{3BC7B156-DC37-4D9B-BD11-B5941EDC0024}" destId="{699AFBDE-BBF3-407D-A14C-8F209B81C7FD}" srcOrd="10" destOrd="0" presId="urn:microsoft.com/office/officeart/2005/8/layout/gear1"/>
    <dgm:cxn modelId="{67795392-CA5C-47E2-B013-47B2CC7EC4CE}" type="presParOf" srcId="{3BC7B156-DC37-4D9B-BD11-B5941EDC0024}" destId="{019CAD69-0CCB-49D7-87B7-9E0B4CFFB519}" srcOrd="11" destOrd="0" presId="urn:microsoft.com/office/officeart/2005/8/layout/gear1"/>
    <dgm:cxn modelId="{964FBFEE-898E-4156-8AB7-CF6597CCF58A}" type="presParOf" srcId="{3BC7B156-DC37-4D9B-BD11-B5941EDC0024}" destId="{FC8CDD44-2ADE-4AA7-B4BA-051BEE31A824}"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8C9FE2-88E8-49F4-A19A-BD0265C40A9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AC8492C-A693-4F6B-BE7B-2DE944D96D83}">
      <dgm:prSet phldrT="[Text]"/>
      <dgm:spPr/>
      <dgm:t>
        <a:bodyPr/>
        <a:lstStyle/>
        <a:p>
          <a:pPr>
            <a:buFont typeface="+mj-lt"/>
            <a:buAutoNum type="alphaLcPeriod"/>
          </a:pPr>
          <a:r>
            <a:rPr lang="ar-LB" dirty="0"/>
            <a:t>النهضة العمرانية</a:t>
          </a:r>
          <a:endParaRPr lang="en-US" dirty="0"/>
        </a:p>
      </dgm:t>
    </dgm:pt>
    <dgm:pt modelId="{675D5D67-3835-46DE-9C2E-E7C31F16E61E}" type="parTrans" cxnId="{CEF57686-A287-46B3-8131-9A54877E5A09}">
      <dgm:prSet/>
      <dgm:spPr/>
      <dgm:t>
        <a:bodyPr/>
        <a:lstStyle/>
        <a:p>
          <a:endParaRPr lang="en-US"/>
        </a:p>
      </dgm:t>
    </dgm:pt>
    <dgm:pt modelId="{5CF6492D-1125-4AC3-B0E8-833DDDAEA298}" type="sibTrans" cxnId="{CEF57686-A287-46B3-8131-9A54877E5A09}">
      <dgm:prSet/>
      <dgm:spPr/>
      <dgm:t>
        <a:bodyPr/>
        <a:lstStyle/>
        <a:p>
          <a:endParaRPr lang="en-US"/>
        </a:p>
      </dgm:t>
    </dgm:pt>
    <dgm:pt modelId="{9B7F52A3-B7A6-4FA0-A46C-A8A75BACBEC3}">
      <dgm:prSet/>
      <dgm:spPr/>
      <dgm:t>
        <a:bodyPr/>
        <a:lstStyle/>
        <a:p>
          <a:pPr>
            <a:buFont typeface="+mj-lt"/>
            <a:buAutoNum type="alphaLcPeriod"/>
          </a:pPr>
          <a:r>
            <a:rPr lang="ar-LB"/>
            <a:t>التقدم الاقتصادي</a:t>
          </a:r>
          <a:endParaRPr lang="en-GB"/>
        </a:p>
      </dgm:t>
    </dgm:pt>
    <dgm:pt modelId="{00EE73DA-47D2-46BD-97B0-FD39BF0B641F}" type="parTrans" cxnId="{BDAC8612-9A58-400D-A4FE-3E093C6D7F4E}">
      <dgm:prSet/>
      <dgm:spPr/>
      <dgm:t>
        <a:bodyPr/>
        <a:lstStyle/>
        <a:p>
          <a:endParaRPr lang="en-US"/>
        </a:p>
      </dgm:t>
    </dgm:pt>
    <dgm:pt modelId="{5B745484-79A1-438C-B8E6-0744328DA71B}" type="sibTrans" cxnId="{BDAC8612-9A58-400D-A4FE-3E093C6D7F4E}">
      <dgm:prSet/>
      <dgm:spPr/>
      <dgm:t>
        <a:bodyPr/>
        <a:lstStyle/>
        <a:p>
          <a:endParaRPr lang="en-US"/>
        </a:p>
      </dgm:t>
    </dgm:pt>
    <dgm:pt modelId="{30935C33-04CA-4CC4-BD98-5DDE78871305}">
      <dgm:prSet/>
      <dgm:spPr/>
      <dgm:t>
        <a:bodyPr/>
        <a:lstStyle/>
        <a:p>
          <a:pPr>
            <a:buFont typeface="+mj-lt"/>
            <a:buAutoNum type="alphaLcPeriod"/>
          </a:pPr>
          <a:r>
            <a:rPr lang="ar-LB"/>
            <a:t>الكفاءات العلمية</a:t>
          </a:r>
          <a:endParaRPr lang="en-GB"/>
        </a:p>
      </dgm:t>
    </dgm:pt>
    <dgm:pt modelId="{9BC2E286-A2BE-439D-BA17-583499BD23D2}" type="parTrans" cxnId="{FE528929-42A2-43FD-96F7-09627CEBB522}">
      <dgm:prSet/>
      <dgm:spPr/>
      <dgm:t>
        <a:bodyPr/>
        <a:lstStyle/>
        <a:p>
          <a:endParaRPr lang="en-US"/>
        </a:p>
      </dgm:t>
    </dgm:pt>
    <dgm:pt modelId="{032A83CC-D5C2-41B1-92EE-A490AFDD7FB6}" type="sibTrans" cxnId="{FE528929-42A2-43FD-96F7-09627CEBB522}">
      <dgm:prSet/>
      <dgm:spPr/>
      <dgm:t>
        <a:bodyPr/>
        <a:lstStyle/>
        <a:p>
          <a:endParaRPr lang="en-US"/>
        </a:p>
      </dgm:t>
    </dgm:pt>
    <dgm:pt modelId="{9E202B37-A021-49FE-84C9-CF36C66159E5}">
      <dgm:prSet/>
      <dgm:spPr/>
      <dgm:t>
        <a:bodyPr/>
        <a:lstStyle/>
        <a:p>
          <a:pPr>
            <a:buFont typeface="+mj-lt"/>
            <a:buAutoNum type="alphaLcPeriod"/>
          </a:pPr>
          <a:r>
            <a:rPr lang="ar-LB"/>
            <a:t>الاندماج الاجتماعي</a:t>
          </a:r>
          <a:endParaRPr lang="en-GB"/>
        </a:p>
      </dgm:t>
    </dgm:pt>
    <dgm:pt modelId="{5E206B1F-5221-4D8C-B75C-BE33924EC1AC}" type="parTrans" cxnId="{1AA7B738-85BF-4DC0-A0F9-803F433095D3}">
      <dgm:prSet/>
      <dgm:spPr/>
      <dgm:t>
        <a:bodyPr/>
        <a:lstStyle/>
        <a:p>
          <a:endParaRPr lang="en-US"/>
        </a:p>
      </dgm:t>
    </dgm:pt>
    <dgm:pt modelId="{0D90D854-FD88-429C-9A4C-D247D94B1CD8}" type="sibTrans" cxnId="{1AA7B738-85BF-4DC0-A0F9-803F433095D3}">
      <dgm:prSet/>
      <dgm:spPr/>
      <dgm:t>
        <a:bodyPr/>
        <a:lstStyle/>
        <a:p>
          <a:endParaRPr lang="en-US"/>
        </a:p>
      </dgm:t>
    </dgm:pt>
    <dgm:pt modelId="{174086F6-2F8D-4023-87C8-83B29CCA175E}">
      <dgm:prSet/>
      <dgm:spPr/>
      <dgm:t>
        <a:bodyPr/>
        <a:lstStyle/>
        <a:p>
          <a:r>
            <a:rPr lang="ar-LB"/>
            <a:t>الحياة السياسية</a:t>
          </a:r>
          <a:endParaRPr lang="en-GB"/>
        </a:p>
      </dgm:t>
    </dgm:pt>
    <dgm:pt modelId="{DDA198ED-48B5-48A9-B897-50841D60D834}" type="parTrans" cxnId="{65297536-AE38-4E9E-B2B4-E27E67CF7D21}">
      <dgm:prSet/>
      <dgm:spPr/>
      <dgm:t>
        <a:bodyPr/>
        <a:lstStyle/>
        <a:p>
          <a:endParaRPr lang="en-US"/>
        </a:p>
      </dgm:t>
    </dgm:pt>
    <dgm:pt modelId="{F0364E16-14F3-419E-9906-45CA8735102B}" type="sibTrans" cxnId="{65297536-AE38-4E9E-B2B4-E27E67CF7D21}">
      <dgm:prSet/>
      <dgm:spPr/>
      <dgm:t>
        <a:bodyPr/>
        <a:lstStyle/>
        <a:p>
          <a:endParaRPr lang="en-US"/>
        </a:p>
      </dgm:t>
    </dgm:pt>
    <dgm:pt modelId="{934E87EF-475E-40FD-AB71-980969999E52}" type="pres">
      <dgm:prSet presAssocID="{128C9FE2-88E8-49F4-A19A-BD0265C40A97}" presName="cycle" presStyleCnt="0">
        <dgm:presLayoutVars>
          <dgm:dir/>
          <dgm:resizeHandles val="exact"/>
        </dgm:presLayoutVars>
      </dgm:prSet>
      <dgm:spPr/>
      <dgm:t>
        <a:bodyPr/>
        <a:lstStyle/>
        <a:p>
          <a:pPr rtl="1"/>
          <a:endParaRPr lang="ar-SA"/>
        </a:p>
      </dgm:t>
    </dgm:pt>
    <dgm:pt modelId="{CF18C16D-76C9-499B-B434-512F1E2BB31F}" type="pres">
      <dgm:prSet presAssocID="{FAC8492C-A693-4F6B-BE7B-2DE944D96D83}" presName="node" presStyleLbl="node1" presStyleIdx="0" presStyleCnt="5">
        <dgm:presLayoutVars>
          <dgm:bulletEnabled val="1"/>
        </dgm:presLayoutVars>
      </dgm:prSet>
      <dgm:spPr/>
      <dgm:t>
        <a:bodyPr/>
        <a:lstStyle/>
        <a:p>
          <a:pPr rtl="1"/>
          <a:endParaRPr lang="ar-SA"/>
        </a:p>
      </dgm:t>
    </dgm:pt>
    <dgm:pt modelId="{C90996B5-1A7C-461F-B6C9-193FD8DD2514}" type="pres">
      <dgm:prSet presAssocID="{5CF6492D-1125-4AC3-B0E8-833DDDAEA298}" presName="sibTrans" presStyleLbl="sibTrans2D1" presStyleIdx="0" presStyleCnt="5"/>
      <dgm:spPr/>
      <dgm:t>
        <a:bodyPr/>
        <a:lstStyle/>
        <a:p>
          <a:pPr rtl="1"/>
          <a:endParaRPr lang="ar-SA"/>
        </a:p>
      </dgm:t>
    </dgm:pt>
    <dgm:pt modelId="{E7D11FFC-4AE1-4B0B-A1AA-409917F303E6}" type="pres">
      <dgm:prSet presAssocID="{5CF6492D-1125-4AC3-B0E8-833DDDAEA298}" presName="connectorText" presStyleLbl="sibTrans2D1" presStyleIdx="0" presStyleCnt="5"/>
      <dgm:spPr/>
      <dgm:t>
        <a:bodyPr/>
        <a:lstStyle/>
        <a:p>
          <a:pPr rtl="1"/>
          <a:endParaRPr lang="ar-SA"/>
        </a:p>
      </dgm:t>
    </dgm:pt>
    <dgm:pt modelId="{506C63CB-24F7-46BC-8047-36B58EDF2622}" type="pres">
      <dgm:prSet presAssocID="{9B7F52A3-B7A6-4FA0-A46C-A8A75BACBEC3}" presName="node" presStyleLbl="node1" presStyleIdx="1" presStyleCnt="5">
        <dgm:presLayoutVars>
          <dgm:bulletEnabled val="1"/>
        </dgm:presLayoutVars>
      </dgm:prSet>
      <dgm:spPr/>
      <dgm:t>
        <a:bodyPr/>
        <a:lstStyle/>
        <a:p>
          <a:pPr rtl="1"/>
          <a:endParaRPr lang="ar-SA"/>
        </a:p>
      </dgm:t>
    </dgm:pt>
    <dgm:pt modelId="{664FDBA6-7F3A-4AAF-B775-EFCC4F7BC12E}" type="pres">
      <dgm:prSet presAssocID="{5B745484-79A1-438C-B8E6-0744328DA71B}" presName="sibTrans" presStyleLbl="sibTrans2D1" presStyleIdx="1" presStyleCnt="5"/>
      <dgm:spPr/>
      <dgm:t>
        <a:bodyPr/>
        <a:lstStyle/>
        <a:p>
          <a:pPr rtl="1"/>
          <a:endParaRPr lang="ar-SA"/>
        </a:p>
      </dgm:t>
    </dgm:pt>
    <dgm:pt modelId="{FF7FEB3F-8337-4B3E-9EF3-BC84EF7B79BC}" type="pres">
      <dgm:prSet presAssocID="{5B745484-79A1-438C-B8E6-0744328DA71B}" presName="connectorText" presStyleLbl="sibTrans2D1" presStyleIdx="1" presStyleCnt="5"/>
      <dgm:spPr/>
      <dgm:t>
        <a:bodyPr/>
        <a:lstStyle/>
        <a:p>
          <a:pPr rtl="1"/>
          <a:endParaRPr lang="ar-SA"/>
        </a:p>
      </dgm:t>
    </dgm:pt>
    <dgm:pt modelId="{4CCCF8B6-A2CE-4E76-AE28-D25036053C64}" type="pres">
      <dgm:prSet presAssocID="{30935C33-04CA-4CC4-BD98-5DDE78871305}" presName="node" presStyleLbl="node1" presStyleIdx="2" presStyleCnt="5" custRadScaleRad="100509" custRadScaleInc="584">
        <dgm:presLayoutVars>
          <dgm:bulletEnabled val="1"/>
        </dgm:presLayoutVars>
      </dgm:prSet>
      <dgm:spPr/>
      <dgm:t>
        <a:bodyPr/>
        <a:lstStyle/>
        <a:p>
          <a:pPr rtl="1"/>
          <a:endParaRPr lang="ar-SA"/>
        </a:p>
      </dgm:t>
    </dgm:pt>
    <dgm:pt modelId="{73E61B3C-1A5C-4615-B0A1-700212A6F0AD}" type="pres">
      <dgm:prSet presAssocID="{032A83CC-D5C2-41B1-92EE-A490AFDD7FB6}" presName="sibTrans" presStyleLbl="sibTrans2D1" presStyleIdx="2" presStyleCnt="5"/>
      <dgm:spPr/>
      <dgm:t>
        <a:bodyPr/>
        <a:lstStyle/>
        <a:p>
          <a:pPr rtl="1"/>
          <a:endParaRPr lang="ar-SA"/>
        </a:p>
      </dgm:t>
    </dgm:pt>
    <dgm:pt modelId="{E22241FD-7EC1-4C16-842A-5EE76E1DA055}" type="pres">
      <dgm:prSet presAssocID="{032A83CC-D5C2-41B1-92EE-A490AFDD7FB6}" presName="connectorText" presStyleLbl="sibTrans2D1" presStyleIdx="2" presStyleCnt="5"/>
      <dgm:spPr/>
      <dgm:t>
        <a:bodyPr/>
        <a:lstStyle/>
        <a:p>
          <a:pPr rtl="1"/>
          <a:endParaRPr lang="ar-SA"/>
        </a:p>
      </dgm:t>
    </dgm:pt>
    <dgm:pt modelId="{E7B21B8B-EE69-462B-BC25-049D0AA56F86}" type="pres">
      <dgm:prSet presAssocID="{9E202B37-A021-49FE-84C9-CF36C66159E5}" presName="node" presStyleLbl="node1" presStyleIdx="3" presStyleCnt="5">
        <dgm:presLayoutVars>
          <dgm:bulletEnabled val="1"/>
        </dgm:presLayoutVars>
      </dgm:prSet>
      <dgm:spPr/>
      <dgm:t>
        <a:bodyPr/>
        <a:lstStyle/>
        <a:p>
          <a:pPr rtl="1"/>
          <a:endParaRPr lang="ar-SA"/>
        </a:p>
      </dgm:t>
    </dgm:pt>
    <dgm:pt modelId="{38AC2F1D-6DC5-48D6-9021-585A9CA8C801}" type="pres">
      <dgm:prSet presAssocID="{0D90D854-FD88-429C-9A4C-D247D94B1CD8}" presName="sibTrans" presStyleLbl="sibTrans2D1" presStyleIdx="3" presStyleCnt="5"/>
      <dgm:spPr/>
      <dgm:t>
        <a:bodyPr/>
        <a:lstStyle/>
        <a:p>
          <a:pPr rtl="1"/>
          <a:endParaRPr lang="ar-SA"/>
        </a:p>
      </dgm:t>
    </dgm:pt>
    <dgm:pt modelId="{342C233D-7F0F-45DF-A7F8-FA25C6F17067}" type="pres">
      <dgm:prSet presAssocID="{0D90D854-FD88-429C-9A4C-D247D94B1CD8}" presName="connectorText" presStyleLbl="sibTrans2D1" presStyleIdx="3" presStyleCnt="5"/>
      <dgm:spPr/>
      <dgm:t>
        <a:bodyPr/>
        <a:lstStyle/>
        <a:p>
          <a:pPr rtl="1"/>
          <a:endParaRPr lang="ar-SA"/>
        </a:p>
      </dgm:t>
    </dgm:pt>
    <dgm:pt modelId="{CE16510E-A00B-4096-BE93-124353C15D31}" type="pres">
      <dgm:prSet presAssocID="{174086F6-2F8D-4023-87C8-83B29CCA175E}" presName="node" presStyleLbl="node1" presStyleIdx="4" presStyleCnt="5">
        <dgm:presLayoutVars>
          <dgm:bulletEnabled val="1"/>
        </dgm:presLayoutVars>
      </dgm:prSet>
      <dgm:spPr/>
      <dgm:t>
        <a:bodyPr/>
        <a:lstStyle/>
        <a:p>
          <a:pPr rtl="1"/>
          <a:endParaRPr lang="ar-SA"/>
        </a:p>
      </dgm:t>
    </dgm:pt>
    <dgm:pt modelId="{46725149-8ACE-40D7-A744-BAA9FD149BD0}" type="pres">
      <dgm:prSet presAssocID="{F0364E16-14F3-419E-9906-45CA8735102B}" presName="sibTrans" presStyleLbl="sibTrans2D1" presStyleIdx="4" presStyleCnt="5"/>
      <dgm:spPr/>
      <dgm:t>
        <a:bodyPr/>
        <a:lstStyle/>
        <a:p>
          <a:pPr rtl="1"/>
          <a:endParaRPr lang="ar-SA"/>
        </a:p>
      </dgm:t>
    </dgm:pt>
    <dgm:pt modelId="{6357E9A6-4DBE-4F2D-B3B3-4EC2B606C6D9}" type="pres">
      <dgm:prSet presAssocID="{F0364E16-14F3-419E-9906-45CA8735102B}" presName="connectorText" presStyleLbl="sibTrans2D1" presStyleIdx="4" presStyleCnt="5"/>
      <dgm:spPr/>
      <dgm:t>
        <a:bodyPr/>
        <a:lstStyle/>
        <a:p>
          <a:pPr rtl="1"/>
          <a:endParaRPr lang="ar-SA"/>
        </a:p>
      </dgm:t>
    </dgm:pt>
  </dgm:ptLst>
  <dgm:cxnLst>
    <dgm:cxn modelId="{76EB6276-8BA9-45AC-A2A2-A986337B641D}" type="presOf" srcId="{032A83CC-D5C2-41B1-92EE-A490AFDD7FB6}" destId="{73E61B3C-1A5C-4615-B0A1-700212A6F0AD}" srcOrd="0" destOrd="0" presId="urn:microsoft.com/office/officeart/2005/8/layout/cycle2"/>
    <dgm:cxn modelId="{CEF57686-A287-46B3-8131-9A54877E5A09}" srcId="{128C9FE2-88E8-49F4-A19A-BD0265C40A97}" destId="{FAC8492C-A693-4F6B-BE7B-2DE944D96D83}" srcOrd="0" destOrd="0" parTransId="{675D5D67-3835-46DE-9C2E-E7C31F16E61E}" sibTransId="{5CF6492D-1125-4AC3-B0E8-833DDDAEA298}"/>
    <dgm:cxn modelId="{BD9BDC41-C2C1-4C7F-9586-C8426A83B6C4}" type="presOf" srcId="{9B7F52A3-B7A6-4FA0-A46C-A8A75BACBEC3}" destId="{506C63CB-24F7-46BC-8047-36B58EDF2622}" srcOrd="0" destOrd="0" presId="urn:microsoft.com/office/officeart/2005/8/layout/cycle2"/>
    <dgm:cxn modelId="{BBA56FBE-47BF-449E-A3FD-7610E34D32B0}" type="presOf" srcId="{174086F6-2F8D-4023-87C8-83B29CCA175E}" destId="{CE16510E-A00B-4096-BE93-124353C15D31}" srcOrd="0" destOrd="0" presId="urn:microsoft.com/office/officeart/2005/8/layout/cycle2"/>
    <dgm:cxn modelId="{B233A2C4-E0DD-40D3-8D43-9FEA641968CF}" type="presOf" srcId="{5CF6492D-1125-4AC3-B0E8-833DDDAEA298}" destId="{C90996B5-1A7C-461F-B6C9-193FD8DD2514}" srcOrd="0" destOrd="0" presId="urn:microsoft.com/office/officeart/2005/8/layout/cycle2"/>
    <dgm:cxn modelId="{83761DD4-F90A-45FB-80A4-32BD91317F56}" type="presOf" srcId="{5B745484-79A1-438C-B8E6-0744328DA71B}" destId="{FF7FEB3F-8337-4B3E-9EF3-BC84EF7B79BC}" srcOrd="1" destOrd="0" presId="urn:microsoft.com/office/officeart/2005/8/layout/cycle2"/>
    <dgm:cxn modelId="{26062213-DD2E-427B-B2AF-6488E8A0991A}" type="presOf" srcId="{5CF6492D-1125-4AC3-B0E8-833DDDAEA298}" destId="{E7D11FFC-4AE1-4B0B-A1AA-409917F303E6}" srcOrd="1" destOrd="0" presId="urn:microsoft.com/office/officeart/2005/8/layout/cycle2"/>
    <dgm:cxn modelId="{DE22053C-199C-4711-A7A6-85D26148B992}" type="presOf" srcId="{FAC8492C-A693-4F6B-BE7B-2DE944D96D83}" destId="{CF18C16D-76C9-499B-B434-512F1E2BB31F}" srcOrd="0" destOrd="0" presId="urn:microsoft.com/office/officeart/2005/8/layout/cycle2"/>
    <dgm:cxn modelId="{71D9D66E-5D7C-45C6-9EEF-E184361A59BB}" type="presOf" srcId="{F0364E16-14F3-419E-9906-45CA8735102B}" destId="{46725149-8ACE-40D7-A744-BAA9FD149BD0}" srcOrd="0" destOrd="0" presId="urn:microsoft.com/office/officeart/2005/8/layout/cycle2"/>
    <dgm:cxn modelId="{65297536-AE38-4E9E-B2B4-E27E67CF7D21}" srcId="{128C9FE2-88E8-49F4-A19A-BD0265C40A97}" destId="{174086F6-2F8D-4023-87C8-83B29CCA175E}" srcOrd="4" destOrd="0" parTransId="{DDA198ED-48B5-48A9-B897-50841D60D834}" sibTransId="{F0364E16-14F3-419E-9906-45CA8735102B}"/>
    <dgm:cxn modelId="{06CE0B4C-2B4F-42A9-9CC8-2897D441210C}" type="presOf" srcId="{F0364E16-14F3-419E-9906-45CA8735102B}" destId="{6357E9A6-4DBE-4F2D-B3B3-4EC2B606C6D9}" srcOrd="1" destOrd="0" presId="urn:microsoft.com/office/officeart/2005/8/layout/cycle2"/>
    <dgm:cxn modelId="{BDAC8612-9A58-400D-A4FE-3E093C6D7F4E}" srcId="{128C9FE2-88E8-49F4-A19A-BD0265C40A97}" destId="{9B7F52A3-B7A6-4FA0-A46C-A8A75BACBEC3}" srcOrd="1" destOrd="0" parTransId="{00EE73DA-47D2-46BD-97B0-FD39BF0B641F}" sibTransId="{5B745484-79A1-438C-B8E6-0744328DA71B}"/>
    <dgm:cxn modelId="{6159A03C-D32A-4693-9919-5D298A392B06}" type="presOf" srcId="{9E202B37-A021-49FE-84C9-CF36C66159E5}" destId="{E7B21B8B-EE69-462B-BC25-049D0AA56F86}" srcOrd="0" destOrd="0" presId="urn:microsoft.com/office/officeart/2005/8/layout/cycle2"/>
    <dgm:cxn modelId="{1AA7B738-85BF-4DC0-A0F9-803F433095D3}" srcId="{128C9FE2-88E8-49F4-A19A-BD0265C40A97}" destId="{9E202B37-A021-49FE-84C9-CF36C66159E5}" srcOrd="3" destOrd="0" parTransId="{5E206B1F-5221-4D8C-B75C-BE33924EC1AC}" sibTransId="{0D90D854-FD88-429C-9A4C-D247D94B1CD8}"/>
    <dgm:cxn modelId="{E9D6C635-6F98-4146-BD93-31C3BB3C0641}" type="presOf" srcId="{0D90D854-FD88-429C-9A4C-D247D94B1CD8}" destId="{342C233D-7F0F-45DF-A7F8-FA25C6F17067}" srcOrd="1" destOrd="0" presId="urn:microsoft.com/office/officeart/2005/8/layout/cycle2"/>
    <dgm:cxn modelId="{FE528929-42A2-43FD-96F7-09627CEBB522}" srcId="{128C9FE2-88E8-49F4-A19A-BD0265C40A97}" destId="{30935C33-04CA-4CC4-BD98-5DDE78871305}" srcOrd="2" destOrd="0" parTransId="{9BC2E286-A2BE-439D-BA17-583499BD23D2}" sibTransId="{032A83CC-D5C2-41B1-92EE-A490AFDD7FB6}"/>
    <dgm:cxn modelId="{9FAAF012-E048-4C12-946F-77B310F056D9}" type="presOf" srcId="{0D90D854-FD88-429C-9A4C-D247D94B1CD8}" destId="{38AC2F1D-6DC5-48D6-9021-585A9CA8C801}" srcOrd="0" destOrd="0" presId="urn:microsoft.com/office/officeart/2005/8/layout/cycle2"/>
    <dgm:cxn modelId="{75CAC7ED-A30E-4BB3-A7EE-91198F6DE22B}" type="presOf" srcId="{032A83CC-D5C2-41B1-92EE-A490AFDD7FB6}" destId="{E22241FD-7EC1-4C16-842A-5EE76E1DA055}" srcOrd="1" destOrd="0" presId="urn:microsoft.com/office/officeart/2005/8/layout/cycle2"/>
    <dgm:cxn modelId="{2E470A30-E289-425E-B174-C06AF118374A}" type="presOf" srcId="{128C9FE2-88E8-49F4-A19A-BD0265C40A97}" destId="{934E87EF-475E-40FD-AB71-980969999E52}" srcOrd="0" destOrd="0" presId="urn:microsoft.com/office/officeart/2005/8/layout/cycle2"/>
    <dgm:cxn modelId="{4AD811F5-9119-46A8-BDEA-02238319758A}" type="presOf" srcId="{5B745484-79A1-438C-B8E6-0744328DA71B}" destId="{664FDBA6-7F3A-4AAF-B775-EFCC4F7BC12E}" srcOrd="0" destOrd="0" presId="urn:microsoft.com/office/officeart/2005/8/layout/cycle2"/>
    <dgm:cxn modelId="{B4AE0BBA-B1DE-40C3-8F41-D31E79F49F83}" type="presOf" srcId="{30935C33-04CA-4CC4-BD98-5DDE78871305}" destId="{4CCCF8B6-A2CE-4E76-AE28-D25036053C64}" srcOrd="0" destOrd="0" presId="urn:microsoft.com/office/officeart/2005/8/layout/cycle2"/>
    <dgm:cxn modelId="{07799024-5AD8-4F2C-A58A-B064FDD1CF49}" type="presParOf" srcId="{934E87EF-475E-40FD-AB71-980969999E52}" destId="{CF18C16D-76C9-499B-B434-512F1E2BB31F}" srcOrd="0" destOrd="0" presId="urn:microsoft.com/office/officeart/2005/8/layout/cycle2"/>
    <dgm:cxn modelId="{7AEE13F6-9E59-44C1-B661-EB76CA08DF52}" type="presParOf" srcId="{934E87EF-475E-40FD-AB71-980969999E52}" destId="{C90996B5-1A7C-461F-B6C9-193FD8DD2514}" srcOrd="1" destOrd="0" presId="urn:microsoft.com/office/officeart/2005/8/layout/cycle2"/>
    <dgm:cxn modelId="{1A7DEFA2-B8BA-48F1-9C84-F85A347FA2E9}" type="presParOf" srcId="{C90996B5-1A7C-461F-B6C9-193FD8DD2514}" destId="{E7D11FFC-4AE1-4B0B-A1AA-409917F303E6}" srcOrd="0" destOrd="0" presId="urn:microsoft.com/office/officeart/2005/8/layout/cycle2"/>
    <dgm:cxn modelId="{E96E08F0-1DEE-482F-A8A8-66C0240212FA}" type="presParOf" srcId="{934E87EF-475E-40FD-AB71-980969999E52}" destId="{506C63CB-24F7-46BC-8047-36B58EDF2622}" srcOrd="2" destOrd="0" presId="urn:microsoft.com/office/officeart/2005/8/layout/cycle2"/>
    <dgm:cxn modelId="{8DEF2EDB-F37A-473C-B122-36F30F5F987E}" type="presParOf" srcId="{934E87EF-475E-40FD-AB71-980969999E52}" destId="{664FDBA6-7F3A-4AAF-B775-EFCC4F7BC12E}" srcOrd="3" destOrd="0" presId="urn:microsoft.com/office/officeart/2005/8/layout/cycle2"/>
    <dgm:cxn modelId="{33435424-D478-4E1C-BCD0-3373AC69344B}" type="presParOf" srcId="{664FDBA6-7F3A-4AAF-B775-EFCC4F7BC12E}" destId="{FF7FEB3F-8337-4B3E-9EF3-BC84EF7B79BC}" srcOrd="0" destOrd="0" presId="urn:microsoft.com/office/officeart/2005/8/layout/cycle2"/>
    <dgm:cxn modelId="{CFB03320-CA49-46D1-9638-A5F83C336371}" type="presParOf" srcId="{934E87EF-475E-40FD-AB71-980969999E52}" destId="{4CCCF8B6-A2CE-4E76-AE28-D25036053C64}" srcOrd="4" destOrd="0" presId="urn:microsoft.com/office/officeart/2005/8/layout/cycle2"/>
    <dgm:cxn modelId="{905BA579-F1F9-44A7-A004-3514456E1141}" type="presParOf" srcId="{934E87EF-475E-40FD-AB71-980969999E52}" destId="{73E61B3C-1A5C-4615-B0A1-700212A6F0AD}" srcOrd="5" destOrd="0" presId="urn:microsoft.com/office/officeart/2005/8/layout/cycle2"/>
    <dgm:cxn modelId="{D5783C39-92FD-4CB9-B631-73BFDCC8A2CF}" type="presParOf" srcId="{73E61B3C-1A5C-4615-B0A1-700212A6F0AD}" destId="{E22241FD-7EC1-4C16-842A-5EE76E1DA055}" srcOrd="0" destOrd="0" presId="urn:microsoft.com/office/officeart/2005/8/layout/cycle2"/>
    <dgm:cxn modelId="{8D834302-A41C-4597-8F45-877DB3F5C8B9}" type="presParOf" srcId="{934E87EF-475E-40FD-AB71-980969999E52}" destId="{E7B21B8B-EE69-462B-BC25-049D0AA56F86}" srcOrd="6" destOrd="0" presId="urn:microsoft.com/office/officeart/2005/8/layout/cycle2"/>
    <dgm:cxn modelId="{94F020BF-6CE1-44FC-9817-FE65D00B4A19}" type="presParOf" srcId="{934E87EF-475E-40FD-AB71-980969999E52}" destId="{38AC2F1D-6DC5-48D6-9021-585A9CA8C801}" srcOrd="7" destOrd="0" presId="urn:microsoft.com/office/officeart/2005/8/layout/cycle2"/>
    <dgm:cxn modelId="{60F46820-141B-49AD-9CF5-B9F774C0A6A1}" type="presParOf" srcId="{38AC2F1D-6DC5-48D6-9021-585A9CA8C801}" destId="{342C233D-7F0F-45DF-A7F8-FA25C6F17067}" srcOrd="0" destOrd="0" presId="urn:microsoft.com/office/officeart/2005/8/layout/cycle2"/>
    <dgm:cxn modelId="{3F3D8DA2-0681-4051-AD1E-16F9E5DAC3C8}" type="presParOf" srcId="{934E87EF-475E-40FD-AB71-980969999E52}" destId="{CE16510E-A00B-4096-BE93-124353C15D31}" srcOrd="8" destOrd="0" presId="urn:microsoft.com/office/officeart/2005/8/layout/cycle2"/>
    <dgm:cxn modelId="{9F3748BC-3335-4BC9-B23C-DCD3C3233EC0}" type="presParOf" srcId="{934E87EF-475E-40FD-AB71-980969999E52}" destId="{46725149-8ACE-40D7-A744-BAA9FD149BD0}" srcOrd="9" destOrd="0" presId="urn:microsoft.com/office/officeart/2005/8/layout/cycle2"/>
    <dgm:cxn modelId="{08C5BE72-33B7-4B7F-807D-8D86E1C7F4A1}" type="presParOf" srcId="{46725149-8ACE-40D7-A744-BAA9FD149BD0}" destId="{6357E9A6-4DBE-4F2D-B3B3-4EC2B606C6D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0CFC59-E42A-40DE-8C02-F621DA77FD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6DAAFC-5722-4D22-AA71-821902FB14D5}">
      <dgm:prSet phldrT="[Text]"/>
      <dgm:spPr/>
      <dgm:t>
        <a:bodyPr/>
        <a:lstStyle/>
        <a:p>
          <a:r>
            <a:rPr lang="ar-LB" dirty="0"/>
            <a:t>الأعداد</a:t>
          </a:r>
        </a:p>
      </dgm:t>
    </dgm:pt>
    <dgm:pt modelId="{52EFCCD6-818D-4DE9-B754-13B2DE8CA372}" type="parTrans" cxnId="{3AC200D5-0442-4C7D-9EFF-47B8638AB691}">
      <dgm:prSet/>
      <dgm:spPr/>
      <dgm:t>
        <a:bodyPr/>
        <a:lstStyle/>
        <a:p>
          <a:endParaRPr lang="en-US"/>
        </a:p>
      </dgm:t>
    </dgm:pt>
    <dgm:pt modelId="{D029C015-1F37-4F40-B720-DFD3B5B47AD5}" type="sibTrans" cxnId="{3AC200D5-0442-4C7D-9EFF-47B8638AB691}">
      <dgm:prSet/>
      <dgm:spPr/>
      <dgm:t>
        <a:bodyPr/>
        <a:lstStyle/>
        <a:p>
          <a:endParaRPr lang="en-US"/>
        </a:p>
      </dgm:t>
    </dgm:pt>
    <dgm:pt modelId="{9979EAF4-B566-4C39-A146-BC42F1030354}">
      <dgm:prSet phldrT="[Text]"/>
      <dgm:spPr/>
      <dgm:t>
        <a:bodyPr/>
        <a:lstStyle/>
        <a:p>
          <a:r>
            <a:rPr lang="ar-LB" dirty="0"/>
            <a:t>الوضع القانوني</a:t>
          </a:r>
          <a:endParaRPr lang="en-US" dirty="0"/>
        </a:p>
      </dgm:t>
    </dgm:pt>
    <dgm:pt modelId="{8EA0B825-4836-4F05-91A5-33B5C08C84B8}" type="parTrans" cxnId="{872F5A01-CFB6-42A1-B9DC-7648D3352873}">
      <dgm:prSet/>
      <dgm:spPr/>
      <dgm:t>
        <a:bodyPr/>
        <a:lstStyle/>
        <a:p>
          <a:endParaRPr lang="en-US"/>
        </a:p>
      </dgm:t>
    </dgm:pt>
    <dgm:pt modelId="{46154ED2-B5FB-497B-9606-0AFC23384B35}" type="sibTrans" cxnId="{872F5A01-CFB6-42A1-B9DC-7648D3352873}">
      <dgm:prSet/>
      <dgm:spPr/>
      <dgm:t>
        <a:bodyPr/>
        <a:lstStyle/>
        <a:p>
          <a:endParaRPr lang="en-US"/>
        </a:p>
      </dgm:t>
    </dgm:pt>
    <dgm:pt modelId="{68D420DE-91F2-4B77-872A-16DD21B2473E}">
      <dgm:prSet phldrT="[Text]"/>
      <dgm:spPr/>
      <dgm:t>
        <a:bodyPr/>
        <a:lstStyle/>
        <a:p>
          <a:r>
            <a:rPr lang="ar-LB" dirty="0"/>
            <a:t>الوضع الانساني</a:t>
          </a:r>
          <a:endParaRPr lang="en-US" dirty="0"/>
        </a:p>
      </dgm:t>
    </dgm:pt>
    <dgm:pt modelId="{F3B04142-514C-418C-8307-94617CDEA9C6}" type="parTrans" cxnId="{2D387976-7485-4F88-9338-A6A0227A1DDF}">
      <dgm:prSet/>
      <dgm:spPr/>
      <dgm:t>
        <a:bodyPr/>
        <a:lstStyle/>
        <a:p>
          <a:endParaRPr lang="en-US"/>
        </a:p>
      </dgm:t>
    </dgm:pt>
    <dgm:pt modelId="{796BE580-B6C5-4147-9B98-4052F26C7FA1}" type="sibTrans" cxnId="{2D387976-7485-4F88-9338-A6A0227A1DDF}">
      <dgm:prSet/>
      <dgm:spPr/>
      <dgm:t>
        <a:bodyPr/>
        <a:lstStyle/>
        <a:p>
          <a:endParaRPr lang="en-US"/>
        </a:p>
      </dgm:t>
    </dgm:pt>
    <dgm:pt modelId="{52CCAC00-62BE-49BF-9DDE-E45BC618DE81}" type="pres">
      <dgm:prSet presAssocID="{440CFC59-E42A-40DE-8C02-F621DA77FD53}" presName="Name0" presStyleCnt="0">
        <dgm:presLayoutVars>
          <dgm:chMax val="7"/>
          <dgm:chPref val="7"/>
          <dgm:dir/>
        </dgm:presLayoutVars>
      </dgm:prSet>
      <dgm:spPr/>
      <dgm:t>
        <a:bodyPr/>
        <a:lstStyle/>
        <a:p>
          <a:pPr rtl="1"/>
          <a:endParaRPr lang="ar-SA"/>
        </a:p>
      </dgm:t>
    </dgm:pt>
    <dgm:pt modelId="{DE8D84CC-D28B-4959-9AA5-35CE806D1ED7}" type="pres">
      <dgm:prSet presAssocID="{440CFC59-E42A-40DE-8C02-F621DA77FD53}" presName="Name1" presStyleCnt="0"/>
      <dgm:spPr/>
    </dgm:pt>
    <dgm:pt modelId="{C49C3A75-C8D9-4259-8786-BCCBBD25C401}" type="pres">
      <dgm:prSet presAssocID="{440CFC59-E42A-40DE-8C02-F621DA77FD53}" presName="cycle" presStyleCnt="0"/>
      <dgm:spPr/>
    </dgm:pt>
    <dgm:pt modelId="{43905055-BB93-4727-9EF3-08F9171E6EED}" type="pres">
      <dgm:prSet presAssocID="{440CFC59-E42A-40DE-8C02-F621DA77FD53}" presName="srcNode" presStyleLbl="node1" presStyleIdx="0" presStyleCnt="3"/>
      <dgm:spPr/>
    </dgm:pt>
    <dgm:pt modelId="{06600ABE-26CD-4FE1-8769-7C8BE3267B94}" type="pres">
      <dgm:prSet presAssocID="{440CFC59-E42A-40DE-8C02-F621DA77FD53}" presName="conn" presStyleLbl="parChTrans1D2" presStyleIdx="0" presStyleCnt="1"/>
      <dgm:spPr/>
      <dgm:t>
        <a:bodyPr/>
        <a:lstStyle/>
        <a:p>
          <a:pPr rtl="1"/>
          <a:endParaRPr lang="ar-SA"/>
        </a:p>
      </dgm:t>
    </dgm:pt>
    <dgm:pt modelId="{A0E13DFC-0EC7-4222-94F3-CF1C5209E36D}" type="pres">
      <dgm:prSet presAssocID="{440CFC59-E42A-40DE-8C02-F621DA77FD53}" presName="extraNode" presStyleLbl="node1" presStyleIdx="0" presStyleCnt="3"/>
      <dgm:spPr/>
    </dgm:pt>
    <dgm:pt modelId="{AEF2D976-2080-4C96-8996-E70696CF28B5}" type="pres">
      <dgm:prSet presAssocID="{440CFC59-E42A-40DE-8C02-F621DA77FD53}" presName="dstNode" presStyleLbl="node1" presStyleIdx="0" presStyleCnt="3"/>
      <dgm:spPr/>
    </dgm:pt>
    <dgm:pt modelId="{3E4D6B69-D840-4307-BA02-242610462F8D}" type="pres">
      <dgm:prSet presAssocID="{FB6DAAFC-5722-4D22-AA71-821902FB14D5}" presName="text_1" presStyleLbl="node1" presStyleIdx="0" presStyleCnt="3">
        <dgm:presLayoutVars>
          <dgm:bulletEnabled val="1"/>
        </dgm:presLayoutVars>
      </dgm:prSet>
      <dgm:spPr/>
      <dgm:t>
        <a:bodyPr/>
        <a:lstStyle/>
        <a:p>
          <a:pPr rtl="1"/>
          <a:endParaRPr lang="ar-SA"/>
        </a:p>
      </dgm:t>
    </dgm:pt>
    <dgm:pt modelId="{F17847E1-752C-4EBC-8C9E-90952DAC4BDB}" type="pres">
      <dgm:prSet presAssocID="{FB6DAAFC-5722-4D22-AA71-821902FB14D5}" presName="accent_1" presStyleCnt="0"/>
      <dgm:spPr/>
    </dgm:pt>
    <dgm:pt modelId="{B87CEC11-9DD1-4336-8168-CFDF57AA8123}" type="pres">
      <dgm:prSet presAssocID="{FB6DAAFC-5722-4D22-AA71-821902FB14D5}" presName="accentRepeatNode" presStyleLbl="solidFgAcc1" presStyleIdx="0" presStyleCnt="3"/>
      <dgm:spPr/>
    </dgm:pt>
    <dgm:pt modelId="{5C9B660A-E742-4ED3-859A-10F087FBA024}" type="pres">
      <dgm:prSet presAssocID="{9979EAF4-B566-4C39-A146-BC42F1030354}" presName="text_2" presStyleLbl="node1" presStyleIdx="1" presStyleCnt="3">
        <dgm:presLayoutVars>
          <dgm:bulletEnabled val="1"/>
        </dgm:presLayoutVars>
      </dgm:prSet>
      <dgm:spPr/>
      <dgm:t>
        <a:bodyPr/>
        <a:lstStyle/>
        <a:p>
          <a:pPr rtl="1"/>
          <a:endParaRPr lang="ar-SA"/>
        </a:p>
      </dgm:t>
    </dgm:pt>
    <dgm:pt modelId="{EFBB34C6-C955-44E9-93D8-0F563AE82F62}" type="pres">
      <dgm:prSet presAssocID="{9979EAF4-B566-4C39-A146-BC42F1030354}" presName="accent_2" presStyleCnt="0"/>
      <dgm:spPr/>
    </dgm:pt>
    <dgm:pt modelId="{6AE3ABED-30AA-4B60-BE09-86613B0791DC}" type="pres">
      <dgm:prSet presAssocID="{9979EAF4-B566-4C39-A146-BC42F1030354}" presName="accentRepeatNode" presStyleLbl="solidFgAcc1" presStyleIdx="1" presStyleCnt="3"/>
      <dgm:spPr/>
    </dgm:pt>
    <dgm:pt modelId="{136C68D2-DE9B-4F5F-9662-367EE42364F5}" type="pres">
      <dgm:prSet presAssocID="{68D420DE-91F2-4B77-872A-16DD21B2473E}" presName="text_3" presStyleLbl="node1" presStyleIdx="2" presStyleCnt="3">
        <dgm:presLayoutVars>
          <dgm:bulletEnabled val="1"/>
        </dgm:presLayoutVars>
      </dgm:prSet>
      <dgm:spPr/>
      <dgm:t>
        <a:bodyPr/>
        <a:lstStyle/>
        <a:p>
          <a:pPr rtl="1"/>
          <a:endParaRPr lang="ar-SA"/>
        </a:p>
      </dgm:t>
    </dgm:pt>
    <dgm:pt modelId="{C597F06C-D152-4C6E-A2CD-F37D87AB1352}" type="pres">
      <dgm:prSet presAssocID="{68D420DE-91F2-4B77-872A-16DD21B2473E}" presName="accent_3" presStyleCnt="0"/>
      <dgm:spPr/>
    </dgm:pt>
    <dgm:pt modelId="{1F36BD5F-E4A8-466C-B387-9C4016F3B304}" type="pres">
      <dgm:prSet presAssocID="{68D420DE-91F2-4B77-872A-16DD21B2473E}" presName="accentRepeatNode" presStyleLbl="solidFgAcc1" presStyleIdx="2" presStyleCnt="3"/>
      <dgm:spPr/>
    </dgm:pt>
  </dgm:ptLst>
  <dgm:cxnLst>
    <dgm:cxn modelId="{3AC200D5-0442-4C7D-9EFF-47B8638AB691}" srcId="{440CFC59-E42A-40DE-8C02-F621DA77FD53}" destId="{FB6DAAFC-5722-4D22-AA71-821902FB14D5}" srcOrd="0" destOrd="0" parTransId="{52EFCCD6-818D-4DE9-B754-13B2DE8CA372}" sibTransId="{D029C015-1F37-4F40-B720-DFD3B5B47AD5}"/>
    <dgm:cxn modelId="{0C664F03-C51A-4E7A-8929-18A13225737A}" type="presOf" srcId="{440CFC59-E42A-40DE-8C02-F621DA77FD53}" destId="{52CCAC00-62BE-49BF-9DDE-E45BC618DE81}" srcOrd="0" destOrd="0" presId="urn:microsoft.com/office/officeart/2008/layout/VerticalCurvedList"/>
    <dgm:cxn modelId="{168BF0E8-FF85-4B03-9DB6-EFAA25927CAB}" type="presOf" srcId="{9979EAF4-B566-4C39-A146-BC42F1030354}" destId="{5C9B660A-E742-4ED3-859A-10F087FBA024}" srcOrd="0" destOrd="0" presId="urn:microsoft.com/office/officeart/2008/layout/VerticalCurvedList"/>
    <dgm:cxn modelId="{786F2BB1-D221-4590-9D30-7B386CC4FF43}" type="presOf" srcId="{68D420DE-91F2-4B77-872A-16DD21B2473E}" destId="{136C68D2-DE9B-4F5F-9662-367EE42364F5}" srcOrd="0" destOrd="0" presId="urn:microsoft.com/office/officeart/2008/layout/VerticalCurvedList"/>
    <dgm:cxn modelId="{872F5A01-CFB6-42A1-B9DC-7648D3352873}" srcId="{440CFC59-E42A-40DE-8C02-F621DA77FD53}" destId="{9979EAF4-B566-4C39-A146-BC42F1030354}" srcOrd="1" destOrd="0" parTransId="{8EA0B825-4836-4F05-91A5-33B5C08C84B8}" sibTransId="{46154ED2-B5FB-497B-9606-0AFC23384B35}"/>
    <dgm:cxn modelId="{2D387976-7485-4F88-9338-A6A0227A1DDF}" srcId="{440CFC59-E42A-40DE-8C02-F621DA77FD53}" destId="{68D420DE-91F2-4B77-872A-16DD21B2473E}" srcOrd="2" destOrd="0" parTransId="{F3B04142-514C-418C-8307-94617CDEA9C6}" sibTransId="{796BE580-B6C5-4147-9B98-4052F26C7FA1}"/>
    <dgm:cxn modelId="{2B2CFFCC-F51F-4E69-9930-CE0AB9F9A3F3}" type="presOf" srcId="{FB6DAAFC-5722-4D22-AA71-821902FB14D5}" destId="{3E4D6B69-D840-4307-BA02-242610462F8D}" srcOrd="0" destOrd="0" presId="urn:microsoft.com/office/officeart/2008/layout/VerticalCurvedList"/>
    <dgm:cxn modelId="{B773BC23-B299-4D32-BC09-45F40C259A14}" type="presOf" srcId="{D029C015-1F37-4F40-B720-DFD3B5B47AD5}" destId="{06600ABE-26CD-4FE1-8769-7C8BE3267B94}" srcOrd="0" destOrd="0" presId="urn:microsoft.com/office/officeart/2008/layout/VerticalCurvedList"/>
    <dgm:cxn modelId="{406097EE-DF52-4162-96DC-856974534F66}" type="presParOf" srcId="{52CCAC00-62BE-49BF-9DDE-E45BC618DE81}" destId="{DE8D84CC-D28B-4959-9AA5-35CE806D1ED7}" srcOrd="0" destOrd="0" presId="urn:microsoft.com/office/officeart/2008/layout/VerticalCurvedList"/>
    <dgm:cxn modelId="{E0F9E506-4C1E-420A-A947-9A4ECEB73FF6}" type="presParOf" srcId="{DE8D84CC-D28B-4959-9AA5-35CE806D1ED7}" destId="{C49C3A75-C8D9-4259-8786-BCCBBD25C401}" srcOrd="0" destOrd="0" presId="urn:microsoft.com/office/officeart/2008/layout/VerticalCurvedList"/>
    <dgm:cxn modelId="{C79AE70A-BAD9-477A-B547-2D7F9C771F6D}" type="presParOf" srcId="{C49C3A75-C8D9-4259-8786-BCCBBD25C401}" destId="{43905055-BB93-4727-9EF3-08F9171E6EED}" srcOrd="0" destOrd="0" presId="urn:microsoft.com/office/officeart/2008/layout/VerticalCurvedList"/>
    <dgm:cxn modelId="{6452C71B-889B-4706-8F38-DCA35624BB88}" type="presParOf" srcId="{C49C3A75-C8D9-4259-8786-BCCBBD25C401}" destId="{06600ABE-26CD-4FE1-8769-7C8BE3267B94}" srcOrd="1" destOrd="0" presId="urn:microsoft.com/office/officeart/2008/layout/VerticalCurvedList"/>
    <dgm:cxn modelId="{EC92A90D-2FC1-4BEE-A839-F948ED47DD77}" type="presParOf" srcId="{C49C3A75-C8D9-4259-8786-BCCBBD25C401}" destId="{A0E13DFC-0EC7-4222-94F3-CF1C5209E36D}" srcOrd="2" destOrd="0" presId="urn:microsoft.com/office/officeart/2008/layout/VerticalCurvedList"/>
    <dgm:cxn modelId="{264FFD6F-8E6B-4AF6-94DA-5BF0B51F1997}" type="presParOf" srcId="{C49C3A75-C8D9-4259-8786-BCCBBD25C401}" destId="{AEF2D976-2080-4C96-8996-E70696CF28B5}" srcOrd="3" destOrd="0" presId="urn:microsoft.com/office/officeart/2008/layout/VerticalCurvedList"/>
    <dgm:cxn modelId="{52F04255-0C95-494F-BED4-D03AA54A31CC}" type="presParOf" srcId="{DE8D84CC-D28B-4959-9AA5-35CE806D1ED7}" destId="{3E4D6B69-D840-4307-BA02-242610462F8D}" srcOrd="1" destOrd="0" presId="urn:microsoft.com/office/officeart/2008/layout/VerticalCurvedList"/>
    <dgm:cxn modelId="{4E9A11BC-F5E8-45E5-8844-3A2AB6129548}" type="presParOf" srcId="{DE8D84CC-D28B-4959-9AA5-35CE806D1ED7}" destId="{F17847E1-752C-4EBC-8C9E-90952DAC4BDB}" srcOrd="2" destOrd="0" presId="urn:microsoft.com/office/officeart/2008/layout/VerticalCurvedList"/>
    <dgm:cxn modelId="{360F9034-582D-4408-91CA-9453BDF8990C}" type="presParOf" srcId="{F17847E1-752C-4EBC-8C9E-90952DAC4BDB}" destId="{B87CEC11-9DD1-4336-8168-CFDF57AA8123}" srcOrd="0" destOrd="0" presId="urn:microsoft.com/office/officeart/2008/layout/VerticalCurvedList"/>
    <dgm:cxn modelId="{A9EC0DAD-B173-4E4F-8015-6BC1A1A5E00C}" type="presParOf" srcId="{DE8D84CC-D28B-4959-9AA5-35CE806D1ED7}" destId="{5C9B660A-E742-4ED3-859A-10F087FBA024}" srcOrd="3" destOrd="0" presId="urn:microsoft.com/office/officeart/2008/layout/VerticalCurvedList"/>
    <dgm:cxn modelId="{43B992D9-FDF4-49E2-8401-766FE21133C3}" type="presParOf" srcId="{DE8D84CC-D28B-4959-9AA5-35CE806D1ED7}" destId="{EFBB34C6-C955-44E9-93D8-0F563AE82F62}" srcOrd="4" destOrd="0" presId="urn:microsoft.com/office/officeart/2008/layout/VerticalCurvedList"/>
    <dgm:cxn modelId="{CBB582D5-1EA8-4E45-93A0-52713F44B09E}" type="presParOf" srcId="{EFBB34C6-C955-44E9-93D8-0F563AE82F62}" destId="{6AE3ABED-30AA-4B60-BE09-86613B0791DC}" srcOrd="0" destOrd="0" presId="urn:microsoft.com/office/officeart/2008/layout/VerticalCurvedList"/>
    <dgm:cxn modelId="{9361F4FA-4182-464C-8BDA-5D7C46D11B5A}" type="presParOf" srcId="{DE8D84CC-D28B-4959-9AA5-35CE806D1ED7}" destId="{136C68D2-DE9B-4F5F-9662-367EE42364F5}" srcOrd="5" destOrd="0" presId="urn:microsoft.com/office/officeart/2008/layout/VerticalCurvedList"/>
    <dgm:cxn modelId="{61DFC46B-C822-45C0-90C8-2870764B169D}" type="presParOf" srcId="{DE8D84CC-D28B-4959-9AA5-35CE806D1ED7}" destId="{C597F06C-D152-4C6E-A2CD-F37D87AB1352}" srcOrd="6" destOrd="0" presId="urn:microsoft.com/office/officeart/2008/layout/VerticalCurvedList"/>
    <dgm:cxn modelId="{8BCC43D8-5105-4F01-BF1D-E33CEF498A19}" type="presParOf" srcId="{C597F06C-D152-4C6E-A2CD-F37D87AB1352}" destId="{1F36BD5F-E4A8-466C-B387-9C4016F3B30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0CFC59-E42A-40DE-8C02-F621DA77FD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6DAAFC-5722-4D22-AA71-821902FB14D5}">
      <dgm:prSet phldrT="[Text]"/>
      <dgm:spPr/>
      <dgm:t>
        <a:bodyPr/>
        <a:lstStyle/>
        <a:p>
          <a:r>
            <a:rPr lang="ar-LB" dirty="0"/>
            <a:t>الأعداد والتوزع</a:t>
          </a:r>
        </a:p>
      </dgm:t>
    </dgm:pt>
    <dgm:pt modelId="{52EFCCD6-818D-4DE9-B754-13B2DE8CA372}" type="parTrans" cxnId="{3AC200D5-0442-4C7D-9EFF-47B8638AB691}">
      <dgm:prSet/>
      <dgm:spPr/>
      <dgm:t>
        <a:bodyPr/>
        <a:lstStyle/>
        <a:p>
          <a:endParaRPr lang="en-US"/>
        </a:p>
      </dgm:t>
    </dgm:pt>
    <dgm:pt modelId="{D029C015-1F37-4F40-B720-DFD3B5B47AD5}" type="sibTrans" cxnId="{3AC200D5-0442-4C7D-9EFF-47B8638AB691}">
      <dgm:prSet/>
      <dgm:spPr/>
      <dgm:t>
        <a:bodyPr/>
        <a:lstStyle/>
        <a:p>
          <a:endParaRPr lang="en-US"/>
        </a:p>
      </dgm:t>
    </dgm:pt>
    <dgm:pt modelId="{9979EAF4-B566-4C39-A146-BC42F1030354}">
      <dgm:prSet phldrT="[Text]"/>
      <dgm:spPr/>
      <dgm:t>
        <a:bodyPr/>
        <a:lstStyle/>
        <a:p>
          <a:r>
            <a:rPr lang="ar-LB" dirty="0"/>
            <a:t>الوضع القانوني</a:t>
          </a:r>
          <a:endParaRPr lang="en-US" dirty="0"/>
        </a:p>
      </dgm:t>
    </dgm:pt>
    <dgm:pt modelId="{8EA0B825-4836-4F05-91A5-33B5C08C84B8}" type="parTrans" cxnId="{872F5A01-CFB6-42A1-B9DC-7648D3352873}">
      <dgm:prSet/>
      <dgm:spPr/>
      <dgm:t>
        <a:bodyPr/>
        <a:lstStyle/>
        <a:p>
          <a:endParaRPr lang="en-US"/>
        </a:p>
      </dgm:t>
    </dgm:pt>
    <dgm:pt modelId="{46154ED2-B5FB-497B-9606-0AFC23384B35}" type="sibTrans" cxnId="{872F5A01-CFB6-42A1-B9DC-7648D3352873}">
      <dgm:prSet/>
      <dgm:spPr/>
      <dgm:t>
        <a:bodyPr/>
        <a:lstStyle/>
        <a:p>
          <a:endParaRPr lang="en-US"/>
        </a:p>
      </dgm:t>
    </dgm:pt>
    <dgm:pt modelId="{68D420DE-91F2-4B77-872A-16DD21B2473E}">
      <dgm:prSet phldrT="[Text]"/>
      <dgm:spPr/>
      <dgm:t>
        <a:bodyPr/>
        <a:lstStyle/>
        <a:p>
          <a:r>
            <a:rPr lang="ar-LB" dirty="0"/>
            <a:t>الوضع الانساني</a:t>
          </a:r>
          <a:endParaRPr lang="en-US" dirty="0"/>
        </a:p>
      </dgm:t>
    </dgm:pt>
    <dgm:pt modelId="{F3B04142-514C-418C-8307-94617CDEA9C6}" type="parTrans" cxnId="{2D387976-7485-4F88-9338-A6A0227A1DDF}">
      <dgm:prSet/>
      <dgm:spPr/>
      <dgm:t>
        <a:bodyPr/>
        <a:lstStyle/>
        <a:p>
          <a:endParaRPr lang="en-US"/>
        </a:p>
      </dgm:t>
    </dgm:pt>
    <dgm:pt modelId="{796BE580-B6C5-4147-9B98-4052F26C7FA1}" type="sibTrans" cxnId="{2D387976-7485-4F88-9338-A6A0227A1DDF}">
      <dgm:prSet/>
      <dgm:spPr/>
      <dgm:t>
        <a:bodyPr/>
        <a:lstStyle/>
        <a:p>
          <a:endParaRPr lang="en-US"/>
        </a:p>
      </dgm:t>
    </dgm:pt>
    <dgm:pt modelId="{52CCAC00-62BE-49BF-9DDE-E45BC618DE81}" type="pres">
      <dgm:prSet presAssocID="{440CFC59-E42A-40DE-8C02-F621DA77FD53}" presName="Name0" presStyleCnt="0">
        <dgm:presLayoutVars>
          <dgm:chMax val="7"/>
          <dgm:chPref val="7"/>
          <dgm:dir/>
        </dgm:presLayoutVars>
      </dgm:prSet>
      <dgm:spPr/>
      <dgm:t>
        <a:bodyPr/>
        <a:lstStyle/>
        <a:p>
          <a:pPr rtl="1"/>
          <a:endParaRPr lang="ar-SA"/>
        </a:p>
      </dgm:t>
    </dgm:pt>
    <dgm:pt modelId="{DE8D84CC-D28B-4959-9AA5-35CE806D1ED7}" type="pres">
      <dgm:prSet presAssocID="{440CFC59-E42A-40DE-8C02-F621DA77FD53}" presName="Name1" presStyleCnt="0"/>
      <dgm:spPr/>
    </dgm:pt>
    <dgm:pt modelId="{C49C3A75-C8D9-4259-8786-BCCBBD25C401}" type="pres">
      <dgm:prSet presAssocID="{440CFC59-E42A-40DE-8C02-F621DA77FD53}" presName="cycle" presStyleCnt="0"/>
      <dgm:spPr/>
    </dgm:pt>
    <dgm:pt modelId="{43905055-BB93-4727-9EF3-08F9171E6EED}" type="pres">
      <dgm:prSet presAssocID="{440CFC59-E42A-40DE-8C02-F621DA77FD53}" presName="srcNode" presStyleLbl="node1" presStyleIdx="0" presStyleCnt="3"/>
      <dgm:spPr/>
    </dgm:pt>
    <dgm:pt modelId="{06600ABE-26CD-4FE1-8769-7C8BE3267B94}" type="pres">
      <dgm:prSet presAssocID="{440CFC59-E42A-40DE-8C02-F621DA77FD53}" presName="conn" presStyleLbl="parChTrans1D2" presStyleIdx="0" presStyleCnt="1"/>
      <dgm:spPr/>
      <dgm:t>
        <a:bodyPr/>
        <a:lstStyle/>
        <a:p>
          <a:pPr rtl="1"/>
          <a:endParaRPr lang="ar-SA"/>
        </a:p>
      </dgm:t>
    </dgm:pt>
    <dgm:pt modelId="{A0E13DFC-0EC7-4222-94F3-CF1C5209E36D}" type="pres">
      <dgm:prSet presAssocID="{440CFC59-E42A-40DE-8C02-F621DA77FD53}" presName="extraNode" presStyleLbl="node1" presStyleIdx="0" presStyleCnt="3"/>
      <dgm:spPr/>
    </dgm:pt>
    <dgm:pt modelId="{AEF2D976-2080-4C96-8996-E70696CF28B5}" type="pres">
      <dgm:prSet presAssocID="{440CFC59-E42A-40DE-8C02-F621DA77FD53}" presName="dstNode" presStyleLbl="node1" presStyleIdx="0" presStyleCnt="3"/>
      <dgm:spPr/>
    </dgm:pt>
    <dgm:pt modelId="{3E4D6B69-D840-4307-BA02-242610462F8D}" type="pres">
      <dgm:prSet presAssocID="{FB6DAAFC-5722-4D22-AA71-821902FB14D5}" presName="text_1" presStyleLbl="node1" presStyleIdx="0" presStyleCnt="3">
        <dgm:presLayoutVars>
          <dgm:bulletEnabled val="1"/>
        </dgm:presLayoutVars>
      </dgm:prSet>
      <dgm:spPr/>
      <dgm:t>
        <a:bodyPr/>
        <a:lstStyle/>
        <a:p>
          <a:pPr rtl="1"/>
          <a:endParaRPr lang="ar-SA"/>
        </a:p>
      </dgm:t>
    </dgm:pt>
    <dgm:pt modelId="{F17847E1-752C-4EBC-8C9E-90952DAC4BDB}" type="pres">
      <dgm:prSet presAssocID="{FB6DAAFC-5722-4D22-AA71-821902FB14D5}" presName="accent_1" presStyleCnt="0"/>
      <dgm:spPr/>
    </dgm:pt>
    <dgm:pt modelId="{B87CEC11-9DD1-4336-8168-CFDF57AA8123}" type="pres">
      <dgm:prSet presAssocID="{FB6DAAFC-5722-4D22-AA71-821902FB14D5}" presName="accentRepeatNode" presStyleLbl="solidFgAcc1" presStyleIdx="0" presStyleCnt="3"/>
      <dgm:spPr/>
    </dgm:pt>
    <dgm:pt modelId="{5C9B660A-E742-4ED3-859A-10F087FBA024}" type="pres">
      <dgm:prSet presAssocID="{9979EAF4-B566-4C39-A146-BC42F1030354}" presName="text_2" presStyleLbl="node1" presStyleIdx="1" presStyleCnt="3">
        <dgm:presLayoutVars>
          <dgm:bulletEnabled val="1"/>
        </dgm:presLayoutVars>
      </dgm:prSet>
      <dgm:spPr/>
      <dgm:t>
        <a:bodyPr/>
        <a:lstStyle/>
        <a:p>
          <a:pPr rtl="1"/>
          <a:endParaRPr lang="ar-SA"/>
        </a:p>
      </dgm:t>
    </dgm:pt>
    <dgm:pt modelId="{EFBB34C6-C955-44E9-93D8-0F563AE82F62}" type="pres">
      <dgm:prSet presAssocID="{9979EAF4-B566-4C39-A146-BC42F1030354}" presName="accent_2" presStyleCnt="0"/>
      <dgm:spPr/>
    </dgm:pt>
    <dgm:pt modelId="{6AE3ABED-30AA-4B60-BE09-86613B0791DC}" type="pres">
      <dgm:prSet presAssocID="{9979EAF4-B566-4C39-A146-BC42F1030354}" presName="accentRepeatNode" presStyleLbl="solidFgAcc1" presStyleIdx="1" presStyleCnt="3"/>
      <dgm:spPr/>
    </dgm:pt>
    <dgm:pt modelId="{136C68D2-DE9B-4F5F-9662-367EE42364F5}" type="pres">
      <dgm:prSet presAssocID="{68D420DE-91F2-4B77-872A-16DD21B2473E}" presName="text_3" presStyleLbl="node1" presStyleIdx="2" presStyleCnt="3">
        <dgm:presLayoutVars>
          <dgm:bulletEnabled val="1"/>
        </dgm:presLayoutVars>
      </dgm:prSet>
      <dgm:spPr/>
      <dgm:t>
        <a:bodyPr/>
        <a:lstStyle/>
        <a:p>
          <a:pPr rtl="1"/>
          <a:endParaRPr lang="ar-SA"/>
        </a:p>
      </dgm:t>
    </dgm:pt>
    <dgm:pt modelId="{C597F06C-D152-4C6E-A2CD-F37D87AB1352}" type="pres">
      <dgm:prSet presAssocID="{68D420DE-91F2-4B77-872A-16DD21B2473E}" presName="accent_3" presStyleCnt="0"/>
      <dgm:spPr/>
    </dgm:pt>
    <dgm:pt modelId="{1F36BD5F-E4A8-466C-B387-9C4016F3B304}" type="pres">
      <dgm:prSet presAssocID="{68D420DE-91F2-4B77-872A-16DD21B2473E}" presName="accentRepeatNode" presStyleLbl="solidFgAcc1" presStyleIdx="2" presStyleCnt="3"/>
      <dgm:spPr/>
    </dgm:pt>
  </dgm:ptLst>
  <dgm:cxnLst>
    <dgm:cxn modelId="{3AC200D5-0442-4C7D-9EFF-47B8638AB691}" srcId="{440CFC59-E42A-40DE-8C02-F621DA77FD53}" destId="{FB6DAAFC-5722-4D22-AA71-821902FB14D5}" srcOrd="0" destOrd="0" parTransId="{52EFCCD6-818D-4DE9-B754-13B2DE8CA372}" sibTransId="{D029C015-1F37-4F40-B720-DFD3B5B47AD5}"/>
    <dgm:cxn modelId="{0C664F03-C51A-4E7A-8929-18A13225737A}" type="presOf" srcId="{440CFC59-E42A-40DE-8C02-F621DA77FD53}" destId="{52CCAC00-62BE-49BF-9DDE-E45BC618DE81}" srcOrd="0" destOrd="0" presId="urn:microsoft.com/office/officeart/2008/layout/VerticalCurvedList"/>
    <dgm:cxn modelId="{168BF0E8-FF85-4B03-9DB6-EFAA25927CAB}" type="presOf" srcId="{9979EAF4-B566-4C39-A146-BC42F1030354}" destId="{5C9B660A-E742-4ED3-859A-10F087FBA024}" srcOrd="0" destOrd="0" presId="urn:microsoft.com/office/officeart/2008/layout/VerticalCurvedList"/>
    <dgm:cxn modelId="{786F2BB1-D221-4590-9D30-7B386CC4FF43}" type="presOf" srcId="{68D420DE-91F2-4B77-872A-16DD21B2473E}" destId="{136C68D2-DE9B-4F5F-9662-367EE42364F5}" srcOrd="0" destOrd="0" presId="urn:microsoft.com/office/officeart/2008/layout/VerticalCurvedList"/>
    <dgm:cxn modelId="{872F5A01-CFB6-42A1-B9DC-7648D3352873}" srcId="{440CFC59-E42A-40DE-8C02-F621DA77FD53}" destId="{9979EAF4-B566-4C39-A146-BC42F1030354}" srcOrd="1" destOrd="0" parTransId="{8EA0B825-4836-4F05-91A5-33B5C08C84B8}" sibTransId="{46154ED2-B5FB-497B-9606-0AFC23384B35}"/>
    <dgm:cxn modelId="{2D387976-7485-4F88-9338-A6A0227A1DDF}" srcId="{440CFC59-E42A-40DE-8C02-F621DA77FD53}" destId="{68D420DE-91F2-4B77-872A-16DD21B2473E}" srcOrd="2" destOrd="0" parTransId="{F3B04142-514C-418C-8307-94617CDEA9C6}" sibTransId="{796BE580-B6C5-4147-9B98-4052F26C7FA1}"/>
    <dgm:cxn modelId="{2B2CFFCC-F51F-4E69-9930-CE0AB9F9A3F3}" type="presOf" srcId="{FB6DAAFC-5722-4D22-AA71-821902FB14D5}" destId="{3E4D6B69-D840-4307-BA02-242610462F8D}" srcOrd="0" destOrd="0" presId="urn:microsoft.com/office/officeart/2008/layout/VerticalCurvedList"/>
    <dgm:cxn modelId="{B773BC23-B299-4D32-BC09-45F40C259A14}" type="presOf" srcId="{D029C015-1F37-4F40-B720-DFD3B5B47AD5}" destId="{06600ABE-26CD-4FE1-8769-7C8BE3267B94}" srcOrd="0" destOrd="0" presId="urn:microsoft.com/office/officeart/2008/layout/VerticalCurvedList"/>
    <dgm:cxn modelId="{406097EE-DF52-4162-96DC-856974534F66}" type="presParOf" srcId="{52CCAC00-62BE-49BF-9DDE-E45BC618DE81}" destId="{DE8D84CC-D28B-4959-9AA5-35CE806D1ED7}" srcOrd="0" destOrd="0" presId="urn:microsoft.com/office/officeart/2008/layout/VerticalCurvedList"/>
    <dgm:cxn modelId="{E0F9E506-4C1E-420A-A947-9A4ECEB73FF6}" type="presParOf" srcId="{DE8D84CC-D28B-4959-9AA5-35CE806D1ED7}" destId="{C49C3A75-C8D9-4259-8786-BCCBBD25C401}" srcOrd="0" destOrd="0" presId="urn:microsoft.com/office/officeart/2008/layout/VerticalCurvedList"/>
    <dgm:cxn modelId="{C79AE70A-BAD9-477A-B547-2D7F9C771F6D}" type="presParOf" srcId="{C49C3A75-C8D9-4259-8786-BCCBBD25C401}" destId="{43905055-BB93-4727-9EF3-08F9171E6EED}" srcOrd="0" destOrd="0" presId="urn:microsoft.com/office/officeart/2008/layout/VerticalCurvedList"/>
    <dgm:cxn modelId="{6452C71B-889B-4706-8F38-DCA35624BB88}" type="presParOf" srcId="{C49C3A75-C8D9-4259-8786-BCCBBD25C401}" destId="{06600ABE-26CD-4FE1-8769-7C8BE3267B94}" srcOrd="1" destOrd="0" presId="urn:microsoft.com/office/officeart/2008/layout/VerticalCurvedList"/>
    <dgm:cxn modelId="{EC92A90D-2FC1-4BEE-A839-F948ED47DD77}" type="presParOf" srcId="{C49C3A75-C8D9-4259-8786-BCCBBD25C401}" destId="{A0E13DFC-0EC7-4222-94F3-CF1C5209E36D}" srcOrd="2" destOrd="0" presId="urn:microsoft.com/office/officeart/2008/layout/VerticalCurvedList"/>
    <dgm:cxn modelId="{264FFD6F-8E6B-4AF6-94DA-5BF0B51F1997}" type="presParOf" srcId="{C49C3A75-C8D9-4259-8786-BCCBBD25C401}" destId="{AEF2D976-2080-4C96-8996-E70696CF28B5}" srcOrd="3" destOrd="0" presId="urn:microsoft.com/office/officeart/2008/layout/VerticalCurvedList"/>
    <dgm:cxn modelId="{52F04255-0C95-494F-BED4-D03AA54A31CC}" type="presParOf" srcId="{DE8D84CC-D28B-4959-9AA5-35CE806D1ED7}" destId="{3E4D6B69-D840-4307-BA02-242610462F8D}" srcOrd="1" destOrd="0" presId="urn:microsoft.com/office/officeart/2008/layout/VerticalCurvedList"/>
    <dgm:cxn modelId="{4E9A11BC-F5E8-45E5-8844-3A2AB6129548}" type="presParOf" srcId="{DE8D84CC-D28B-4959-9AA5-35CE806D1ED7}" destId="{F17847E1-752C-4EBC-8C9E-90952DAC4BDB}" srcOrd="2" destOrd="0" presId="urn:microsoft.com/office/officeart/2008/layout/VerticalCurvedList"/>
    <dgm:cxn modelId="{360F9034-582D-4408-91CA-9453BDF8990C}" type="presParOf" srcId="{F17847E1-752C-4EBC-8C9E-90952DAC4BDB}" destId="{B87CEC11-9DD1-4336-8168-CFDF57AA8123}" srcOrd="0" destOrd="0" presId="urn:microsoft.com/office/officeart/2008/layout/VerticalCurvedList"/>
    <dgm:cxn modelId="{A9EC0DAD-B173-4E4F-8015-6BC1A1A5E00C}" type="presParOf" srcId="{DE8D84CC-D28B-4959-9AA5-35CE806D1ED7}" destId="{5C9B660A-E742-4ED3-859A-10F087FBA024}" srcOrd="3" destOrd="0" presId="urn:microsoft.com/office/officeart/2008/layout/VerticalCurvedList"/>
    <dgm:cxn modelId="{43B992D9-FDF4-49E2-8401-766FE21133C3}" type="presParOf" srcId="{DE8D84CC-D28B-4959-9AA5-35CE806D1ED7}" destId="{EFBB34C6-C955-44E9-93D8-0F563AE82F62}" srcOrd="4" destOrd="0" presId="urn:microsoft.com/office/officeart/2008/layout/VerticalCurvedList"/>
    <dgm:cxn modelId="{CBB582D5-1EA8-4E45-93A0-52713F44B09E}" type="presParOf" srcId="{EFBB34C6-C955-44E9-93D8-0F563AE82F62}" destId="{6AE3ABED-30AA-4B60-BE09-86613B0791DC}" srcOrd="0" destOrd="0" presId="urn:microsoft.com/office/officeart/2008/layout/VerticalCurvedList"/>
    <dgm:cxn modelId="{9361F4FA-4182-464C-8BDA-5D7C46D11B5A}" type="presParOf" srcId="{DE8D84CC-D28B-4959-9AA5-35CE806D1ED7}" destId="{136C68D2-DE9B-4F5F-9662-367EE42364F5}" srcOrd="5" destOrd="0" presId="urn:microsoft.com/office/officeart/2008/layout/VerticalCurvedList"/>
    <dgm:cxn modelId="{61DFC46B-C822-45C0-90C8-2870764B169D}" type="presParOf" srcId="{DE8D84CC-D28B-4959-9AA5-35CE806D1ED7}" destId="{C597F06C-D152-4C6E-A2CD-F37D87AB1352}" srcOrd="6" destOrd="0" presId="urn:microsoft.com/office/officeart/2008/layout/VerticalCurvedList"/>
    <dgm:cxn modelId="{8BCC43D8-5105-4F01-BF1D-E33CEF498A19}" type="presParOf" srcId="{C597F06C-D152-4C6E-A2CD-F37D87AB1352}" destId="{1F36BD5F-E4A8-466C-B387-9C4016F3B30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0CFC59-E42A-40DE-8C02-F621DA77FD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6DAAFC-5722-4D22-AA71-821902FB14D5}">
      <dgm:prSet phldrT="[Text]"/>
      <dgm:spPr/>
      <dgm:t>
        <a:bodyPr/>
        <a:lstStyle/>
        <a:p>
          <a:r>
            <a:rPr lang="ar-LB" dirty="0"/>
            <a:t>مخاطر الوصول</a:t>
          </a:r>
        </a:p>
      </dgm:t>
    </dgm:pt>
    <dgm:pt modelId="{52EFCCD6-818D-4DE9-B754-13B2DE8CA372}" type="parTrans" cxnId="{3AC200D5-0442-4C7D-9EFF-47B8638AB691}">
      <dgm:prSet/>
      <dgm:spPr/>
      <dgm:t>
        <a:bodyPr/>
        <a:lstStyle/>
        <a:p>
          <a:endParaRPr lang="en-US"/>
        </a:p>
      </dgm:t>
    </dgm:pt>
    <dgm:pt modelId="{D029C015-1F37-4F40-B720-DFD3B5B47AD5}" type="sibTrans" cxnId="{3AC200D5-0442-4C7D-9EFF-47B8638AB691}">
      <dgm:prSet/>
      <dgm:spPr/>
      <dgm:t>
        <a:bodyPr/>
        <a:lstStyle/>
        <a:p>
          <a:endParaRPr lang="en-US"/>
        </a:p>
      </dgm:t>
    </dgm:pt>
    <dgm:pt modelId="{9979EAF4-B566-4C39-A146-BC42F1030354}">
      <dgm:prSet phldrT="[Text]"/>
      <dgm:spPr/>
      <dgm:t>
        <a:bodyPr/>
        <a:lstStyle/>
        <a:p>
          <a:r>
            <a:rPr lang="ar-LB" dirty="0"/>
            <a:t>الاحصائيات والتوزع</a:t>
          </a:r>
          <a:endParaRPr lang="en-US" dirty="0"/>
        </a:p>
      </dgm:t>
    </dgm:pt>
    <dgm:pt modelId="{8EA0B825-4836-4F05-91A5-33B5C08C84B8}" type="parTrans" cxnId="{872F5A01-CFB6-42A1-B9DC-7648D3352873}">
      <dgm:prSet/>
      <dgm:spPr/>
      <dgm:t>
        <a:bodyPr/>
        <a:lstStyle/>
        <a:p>
          <a:endParaRPr lang="en-US"/>
        </a:p>
      </dgm:t>
    </dgm:pt>
    <dgm:pt modelId="{46154ED2-B5FB-497B-9606-0AFC23384B35}" type="sibTrans" cxnId="{872F5A01-CFB6-42A1-B9DC-7648D3352873}">
      <dgm:prSet/>
      <dgm:spPr/>
      <dgm:t>
        <a:bodyPr/>
        <a:lstStyle/>
        <a:p>
          <a:endParaRPr lang="en-US"/>
        </a:p>
      </dgm:t>
    </dgm:pt>
    <dgm:pt modelId="{68D420DE-91F2-4B77-872A-16DD21B2473E}">
      <dgm:prSet phldrT="[Text]"/>
      <dgm:spPr/>
      <dgm:t>
        <a:bodyPr/>
        <a:lstStyle/>
        <a:p>
          <a:r>
            <a:rPr lang="ar-LB" dirty="0"/>
            <a:t>تحديات الوضع الجديد</a:t>
          </a:r>
          <a:endParaRPr lang="en-US" dirty="0"/>
        </a:p>
      </dgm:t>
    </dgm:pt>
    <dgm:pt modelId="{F3B04142-514C-418C-8307-94617CDEA9C6}" type="parTrans" cxnId="{2D387976-7485-4F88-9338-A6A0227A1DDF}">
      <dgm:prSet/>
      <dgm:spPr/>
      <dgm:t>
        <a:bodyPr/>
        <a:lstStyle/>
        <a:p>
          <a:endParaRPr lang="en-US"/>
        </a:p>
      </dgm:t>
    </dgm:pt>
    <dgm:pt modelId="{796BE580-B6C5-4147-9B98-4052F26C7FA1}" type="sibTrans" cxnId="{2D387976-7485-4F88-9338-A6A0227A1DDF}">
      <dgm:prSet/>
      <dgm:spPr/>
      <dgm:t>
        <a:bodyPr/>
        <a:lstStyle/>
        <a:p>
          <a:endParaRPr lang="en-US"/>
        </a:p>
      </dgm:t>
    </dgm:pt>
    <dgm:pt modelId="{52CCAC00-62BE-49BF-9DDE-E45BC618DE81}" type="pres">
      <dgm:prSet presAssocID="{440CFC59-E42A-40DE-8C02-F621DA77FD53}" presName="Name0" presStyleCnt="0">
        <dgm:presLayoutVars>
          <dgm:chMax val="7"/>
          <dgm:chPref val="7"/>
          <dgm:dir/>
        </dgm:presLayoutVars>
      </dgm:prSet>
      <dgm:spPr/>
      <dgm:t>
        <a:bodyPr/>
        <a:lstStyle/>
        <a:p>
          <a:pPr rtl="1"/>
          <a:endParaRPr lang="ar-SA"/>
        </a:p>
      </dgm:t>
    </dgm:pt>
    <dgm:pt modelId="{DE8D84CC-D28B-4959-9AA5-35CE806D1ED7}" type="pres">
      <dgm:prSet presAssocID="{440CFC59-E42A-40DE-8C02-F621DA77FD53}" presName="Name1" presStyleCnt="0"/>
      <dgm:spPr/>
    </dgm:pt>
    <dgm:pt modelId="{C49C3A75-C8D9-4259-8786-BCCBBD25C401}" type="pres">
      <dgm:prSet presAssocID="{440CFC59-E42A-40DE-8C02-F621DA77FD53}" presName="cycle" presStyleCnt="0"/>
      <dgm:spPr/>
    </dgm:pt>
    <dgm:pt modelId="{43905055-BB93-4727-9EF3-08F9171E6EED}" type="pres">
      <dgm:prSet presAssocID="{440CFC59-E42A-40DE-8C02-F621DA77FD53}" presName="srcNode" presStyleLbl="node1" presStyleIdx="0" presStyleCnt="3"/>
      <dgm:spPr/>
    </dgm:pt>
    <dgm:pt modelId="{06600ABE-26CD-4FE1-8769-7C8BE3267B94}" type="pres">
      <dgm:prSet presAssocID="{440CFC59-E42A-40DE-8C02-F621DA77FD53}" presName="conn" presStyleLbl="parChTrans1D2" presStyleIdx="0" presStyleCnt="1"/>
      <dgm:spPr/>
      <dgm:t>
        <a:bodyPr/>
        <a:lstStyle/>
        <a:p>
          <a:pPr rtl="1"/>
          <a:endParaRPr lang="ar-SA"/>
        </a:p>
      </dgm:t>
    </dgm:pt>
    <dgm:pt modelId="{A0E13DFC-0EC7-4222-94F3-CF1C5209E36D}" type="pres">
      <dgm:prSet presAssocID="{440CFC59-E42A-40DE-8C02-F621DA77FD53}" presName="extraNode" presStyleLbl="node1" presStyleIdx="0" presStyleCnt="3"/>
      <dgm:spPr/>
    </dgm:pt>
    <dgm:pt modelId="{AEF2D976-2080-4C96-8996-E70696CF28B5}" type="pres">
      <dgm:prSet presAssocID="{440CFC59-E42A-40DE-8C02-F621DA77FD53}" presName="dstNode" presStyleLbl="node1" presStyleIdx="0" presStyleCnt="3"/>
      <dgm:spPr/>
    </dgm:pt>
    <dgm:pt modelId="{3E4D6B69-D840-4307-BA02-242610462F8D}" type="pres">
      <dgm:prSet presAssocID="{FB6DAAFC-5722-4D22-AA71-821902FB14D5}" presName="text_1" presStyleLbl="node1" presStyleIdx="0" presStyleCnt="3">
        <dgm:presLayoutVars>
          <dgm:bulletEnabled val="1"/>
        </dgm:presLayoutVars>
      </dgm:prSet>
      <dgm:spPr/>
      <dgm:t>
        <a:bodyPr/>
        <a:lstStyle/>
        <a:p>
          <a:pPr rtl="1"/>
          <a:endParaRPr lang="ar-SA"/>
        </a:p>
      </dgm:t>
    </dgm:pt>
    <dgm:pt modelId="{F17847E1-752C-4EBC-8C9E-90952DAC4BDB}" type="pres">
      <dgm:prSet presAssocID="{FB6DAAFC-5722-4D22-AA71-821902FB14D5}" presName="accent_1" presStyleCnt="0"/>
      <dgm:spPr/>
    </dgm:pt>
    <dgm:pt modelId="{B87CEC11-9DD1-4336-8168-CFDF57AA8123}" type="pres">
      <dgm:prSet presAssocID="{FB6DAAFC-5722-4D22-AA71-821902FB14D5}" presName="accentRepeatNode" presStyleLbl="solidFgAcc1" presStyleIdx="0" presStyleCnt="3"/>
      <dgm:spPr/>
    </dgm:pt>
    <dgm:pt modelId="{5C9B660A-E742-4ED3-859A-10F087FBA024}" type="pres">
      <dgm:prSet presAssocID="{9979EAF4-B566-4C39-A146-BC42F1030354}" presName="text_2" presStyleLbl="node1" presStyleIdx="1" presStyleCnt="3">
        <dgm:presLayoutVars>
          <dgm:bulletEnabled val="1"/>
        </dgm:presLayoutVars>
      </dgm:prSet>
      <dgm:spPr/>
      <dgm:t>
        <a:bodyPr/>
        <a:lstStyle/>
        <a:p>
          <a:pPr rtl="1"/>
          <a:endParaRPr lang="ar-SA"/>
        </a:p>
      </dgm:t>
    </dgm:pt>
    <dgm:pt modelId="{EFBB34C6-C955-44E9-93D8-0F563AE82F62}" type="pres">
      <dgm:prSet presAssocID="{9979EAF4-B566-4C39-A146-BC42F1030354}" presName="accent_2" presStyleCnt="0"/>
      <dgm:spPr/>
    </dgm:pt>
    <dgm:pt modelId="{6AE3ABED-30AA-4B60-BE09-86613B0791DC}" type="pres">
      <dgm:prSet presAssocID="{9979EAF4-B566-4C39-A146-BC42F1030354}" presName="accentRepeatNode" presStyleLbl="solidFgAcc1" presStyleIdx="1" presStyleCnt="3"/>
      <dgm:spPr/>
    </dgm:pt>
    <dgm:pt modelId="{136C68D2-DE9B-4F5F-9662-367EE42364F5}" type="pres">
      <dgm:prSet presAssocID="{68D420DE-91F2-4B77-872A-16DD21B2473E}" presName="text_3" presStyleLbl="node1" presStyleIdx="2" presStyleCnt="3">
        <dgm:presLayoutVars>
          <dgm:bulletEnabled val="1"/>
        </dgm:presLayoutVars>
      </dgm:prSet>
      <dgm:spPr/>
      <dgm:t>
        <a:bodyPr/>
        <a:lstStyle/>
        <a:p>
          <a:pPr rtl="1"/>
          <a:endParaRPr lang="ar-SA"/>
        </a:p>
      </dgm:t>
    </dgm:pt>
    <dgm:pt modelId="{C597F06C-D152-4C6E-A2CD-F37D87AB1352}" type="pres">
      <dgm:prSet presAssocID="{68D420DE-91F2-4B77-872A-16DD21B2473E}" presName="accent_3" presStyleCnt="0"/>
      <dgm:spPr/>
    </dgm:pt>
    <dgm:pt modelId="{1F36BD5F-E4A8-466C-B387-9C4016F3B304}" type="pres">
      <dgm:prSet presAssocID="{68D420DE-91F2-4B77-872A-16DD21B2473E}" presName="accentRepeatNode" presStyleLbl="solidFgAcc1" presStyleIdx="2" presStyleCnt="3"/>
      <dgm:spPr/>
    </dgm:pt>
  </dgm:ptLst>
  <dgm:cxnLst>
    <dgm:cxn modelId="{3AC200D5-0442-4C7D-9EFF-47B8638AB691}" srcId="{440CFC59-E42A-40DE-8C02-F621DA77FD53}" destId="{FB6DAAFC-5722-4D22-AA71-821902FB14D5}" srcOrd="0" destOrd="0" parTransId="{52EFCCD6-818D-4DE9-B754-13B2DE8CA372}" sibTransId="{D029C015-1F37-4F40-B720-DFD3B5B47AD5}"/>
    <dgm:cxn modelId="{0C664F03-C51A-4E7A-8929-18A13225737A}" type="presOf" srcId="{440CFC59-E42A-40DE-8C02-F621DA77FD53}" destId="{52CCAC00-62BE-49BF-9DDE-E45BC618DE81}" srcOrd="0" destOrd="0" presId="urn:microsoft.com/office/officeart/2008/layout/VerticalCurvedList"/>
    <dgm:cxn modelId="{168BF0E8-FF85-4B03-9DB6-EFAA25927CAB}" type="presOf" srcId="{9979EAF4-B566-4C39-A146-BC42F1030354}" destId="{5C9B660A-E742-4ED3-859A-10F087FBA024}" srcOrd="0" destOrd="0" presId="urn:microsoft.com/office/officeart/2008/layout/VerticalCurvedList"/>
    <dgm:cxn modelId="{786F2BB1-D221-4590-9D30-7B386CC4FF43}" type="presOf" srcId="{68D420DE-91F2-4B77-872A-16DD21B2473E}" destId="{136C68D2-DE9B-4F5F-9662-367EE42364F5}" srcOrd="0" destOrd="0" presId="urn:microsoft.com/office/officeart/2008/layout/VerticalCurvedList"/>
    <dgm:cxn modelId="{872F5A01-CFB6-42A1-B9DC-7648D3352873}" srcId="{440CFC59-E42A-40DE-8C02-F621DA77FD53}" destId="{9979EAF4-B566-4C39-A146-BC42F1030354}" srcOrd="1" destOrd="0" parTransId="{8EA0B825-4836-4F05-91A5-33B5C08C84B8}" sibTransId="{46154ED2-B5FB-497B-9606-0AFC23384B35}"/>
    <dgm:cxn modelId="{2D387976-7485-4F88-9338-A6A0227A1DDF}" srcId="{440CFC59-E42A-40DE-8C02-F621DA77FD53}" destId="{68D420DE-91F2-4B77-872A-16DD21B2473E}" srcOrd="2" destOrd="0" parTransId="{F3B04142-514C-418C-8307-94617CDEA9C6}" sibTransId="{796BE580-B6C5-4147-9B98-4052F26C7FA1}"/>
    <dgm:cxn modelId="{2B2CFFCC-F51F-4E69-9930-CE0AB9F9A3F3}" type="presOf" srcId="{FB6DAAFC-5722-4D22-AA71-821902FB14D5}" destId="{3E4D6B69-D840-4307-BA02-242610462F8D}" srcOrd="0" destOrd="0" presId="urn:microsoft.com/office/officeart/2008/layout/VerticalCurvedList"/>
    <dgm:cxn modelId="{B773BC23-B299-4D32-BC09-45F40C259A14}" type="presOf" srcId="{D029C015-1F37-4F40-B720-DFD3B5B47AD5}" destId="{06600ABE-26CD-4FE1-8769-7C8BE3267B94}" srcOrd="0" destOrd="0" presId="urn:microsoft.com/office/officeart/2008/layout/VerticalCurvedList"/>
    <dgm:cxn modelId="{406097EE-DF52-4162-96DC-856974534F66}" type="presParOf" srcId="{52CCAC00-62BE-49BF-9DDE-E45BC618DE81}" destId="{DE8D84CC-D28B-4959-9AA5-35CE806D1ED7}" srcOrd="0" destOrd="0" presId="urn:microsoft.com/office/officeart/2008/layout/VerticalCurvedList"/>
    <dgm:cxn modelId="{E0F9E506-4C1E-420A-A947-9A4ECEB73FF6}" type="presParOf" srcId="{DE8D84CC-D28B-4959-9AA5-35CE806D1ED7}" destId="{C49C3A75-C8D9-4259-8786-BCCBBD25C401}" srcOrd="0" destOrd="0" presId="urn:microsoft.com/office/officeart/2008/layout/VerticalCurvedList"/>
    <dgm:cxn modelId="{C79AE70A-BAD9-477A-B547-2D7F9C771F6D}" type="presParOf" srcId="{C49C3A75-C8D9-4259-8786-BCCBBD25C401}" destId="{43905055-BB93-4727-9EF3-08F9171E6EED}" srcOrd="0" destOrd="0" presId="urn:microsoft.com/office/officeart/2008/layout/VerticalCurvedList"/>
    <dgm:cxn modelId="{6452C71B-889B-4706-8F38-DCA35624BB88}" type="presParOf" srcId="{C49C3A75-C8D9-4259-8786-BCCBBD25C401}" destId="{06600ABE-26CD-4FE1-8769-7C8BE3267B94}" srcOrd="1" destOrd="0" presId="urn:microsoft.com/office/officeart/2008/layout/VerticalCurvedList"/>
    <dgm:cxn modelId="{EC92A90D-2FC1-4BEE-A839-F948ED47DD77}" type="presParOf" srcId="{C49C3A75-C8D9-4259-8786-BCCBBD25C401}" destId="{A0E13DFC-0EC7-4222-94F3-CF1C5209E36D}" srcOrd="2" destOrd="0" presId="urn:microsoft.com/office/officeart/2008/layout/VerticalCurvedList"/>
    <dgm:cxn modelId="{264FFD6F-8E6B-4AF6-94DA-5BF0B51F1997}" type="presParOf" srcId="{C49C3A75-C8D9-4259-8786-BCCBBD25C401}" destId="{AEF2D976-2080-4C96-8996-E70696CF28B5}" srcOrd="3" destOrd="0" presId="urn:microsoft.com/office/officeart/2008/layout/VerticalCurvedList"/>
    <dgm:cxn modelId="{52F04255-0C95-494F-BED4-D03AA54A31CC}" type="presParOf" srcId="{DE8D84CC-D28B-4959-9AA5-35CE806D1ED7}" destId="{3E4D6B69-D840-4307-BA02-242610462F8D}" srcOrd="1" destOrd="0" presId="urn:microsoft.com/office/officeart/2008/layout/VerticalCurvedList"/>
    <dgm:cxn modelId="{4E9A11BC-F5E8-45E5-8844-3A2AB6129548}" type="presParOf" srcId="{DE8D84CC-D28B-4959-9AA5-35CE806D1ED7}" destId="{F17847E1-752C-4EBC-8C9E-90952DAC4BDB}" srcOrd="2" destOrd="0" presId="urn:microsoft.com/office/officeart/2008/layout/VerticalCurvedList"/>
    <dgm:cxn modelId="{360F9034-582D-4408-91CA-9453BDF8990C}" type="presParOf" srcId="{F17847E1-752C-4EBC-8C9E-90952DAC4BDB}" destId="{B87CEC11-9DD1-4336-8168-CFDF57AA8123}" srcOrd="0" destOrd="0" presId="urn:microsoft.com/office/officeart/2008/layout/VerticalCurvedList"/>
    <dgm:cxn modelId="{A9EC0DAD-B173-4E4F-8015-6BC1A1A5E00C}" type="presParOf" srcId="{DE8D84CC-D28B-4959-9AA5-35CE806D1ED7}" destId="{5C9B660A-E742-4ED3-859A-10F087FBA024}" srcOrd="3" destOrd="0" presId="urn:microsoft.com/office/officeart/2008/layout/VerticalCurvedList"/>
    <dgm:cxn modelId="{43B992D9-FDF4-49E2-8401-766FE21133C3}" type="presParOf" srcId="{DE8D84CC-D28B-4959-9AA5-35CE806D1ED7}" destId="{EFBB34C6-C955-44E9-93D8-0F563AE82F62}" srcOrd="4" destOrd="0" presId="urn:microsoft.com/office/officeart/2008/layout/VerticalCurvedList"/>
    <dgm:cxn modelId="{CBB582D5-1EA8-4E45-93A0-52713F44B09E}" type="presParOf" srcId="{EFBB34C6-C955-44E9-93D8-0F563AE82F62}" destId="{6AE3ABED-30AA-4B60-BE09-86613B0791DC}" srcOrd="0" destOrd="0" presId="urn:microsoft.com/office/officeart/2008/layout/VerticalCurvedList"/>
    <dgm:cxn modelId="{9361F4FA-4182-464C-8BDA-5D7C46D11B5A}" type="presParOf" srcId="{DE8D84CC-D28B-4959-9AA5-35CE806D1ED7}" destId="{136C68D2-DE9B-4F5F-9662-367EE42364F5}" srcOrd="5" destOrd="0" presId="urn:microsoft.com/office/officeart/2008/layout/VerticalCurvedList"/>
    <dgm:cxn modelId="{61DFC46B-C822-45C0-90C8-2870764B169D}" type="presParOf" srcId="{DE8D84CC-D28B-4959-9AA5-35CE806D1ED7}" destId="{C597F06C-D152-4C6E-A2CD-F37D87AB1352}" srcOrd="6" destOrd="0" presId="urn:microsoft.com/office/officeart/2008/layout/VerticalCurvedList"/>
    <dgm:cxn modelId="{8BCC43D8-5105-4F01-BF1D-E33CEF498A19}" type="presParOf" srcId="{C597F06C-D152-4C6E-A2CD-F37D87AB1352}" destId="{1F36BD5F-E4A8-466C-B387-9C4016F3B30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B6869-2EB3-428D-BF6F-15BC812E0590}"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D150FF8C-B640-4842-8250-B7AC61C36208}">
      <dgm:prSet phldrT="[Text]"/>
      <dgm:spPr/>
      <dgm:t>
        <a:bodyPr/>
        <a:lstStyle/>
        <a:p>
          <a:r>
            <a:rPr lang="ar-LB" dirty="0"/>
            <a:t>النكبة</a:t>
          </a:r>
          <a:endParaRPr lang="en-US" dirty="0"/>
        </a:p>
      </dgm:t>
    </dgm:pt>
    <dgm:pt modelId="{21B0B60E-A4A5-4DDF-9CE3-B5ED293998BF}" type="parTrans" cxnId="{554A92DA-4F18-46DD-BBA6-A7F05E19AC6E}">
      <dgm:prSet/>
      <dgm:spPr/>
      <dgm:t>
        <a:bodyPr/>
        <a:lstStyle/>
        <a:p>
          <a:endParaRPr lang="en-US"/>
        </a:p>
      </dgm:t>
    </dgm:pt>
    <dgm:pt modelId="{E23E4E70-3645-41D3-81D9-E44B7F2A99CD}" type="sibTrans" cxnId="{554A92DA-4F18-46DD-BBA6-A7F05E19AC6E}">
      <dgm:prSet/>
      <dgm:spPr/>
      <dgm:t>
        <a:bodyPr/>
        <a:lstStyle/>
        <a:p>
          <a:endParaRPr lang="en-US"/>
        </a:p>
      </dgm:t>
    </dgm:pt>
    <dgm:pt modelId="{93E28C87-CC08-429B-B1C7-CAD3B96CD562}" type="pres">
      <dgm:prSet presAssocID="{91DB6869-2EB3-428D-BF6F-15BC812E0590}" presName="Name0" presStyleCnt="0">
        <dgm:presLayoutVars>
          <dgm:chMax val="1"/>
          <dgm:chPref val="1"/>
          <dgm:dir/>
          <dgm:resizeHandles/>
        </dgm:presLayoutVars>
      </dgm:prSet>
      <dgm:spPr/>
      <dgm:t>
        <a:bodyPr/>
        <a:lstStyle/>
        <a:p>
          <a:pPr rtl="1"/>
          <a:endParaRPr lang="ar-SA"/>
        </a:p>
      </dgm:t>
    </dgm:pt>
    <dgm:pt modelId="{504F221A-4ADD-4443-A217-DE5C28BCBE83}" type="pres">
      <dgm:prSet presAssocID="{D150FF8C-B640-4842-8250-B7AC61C36208}" presName="Parent" presStyleLbl="node1" presStyleIdx="0" presStyleCnt="1" custLinFactNeighborX="-91716">
        <dgm:presLayoutVars>
          <dgm:chMax val="4"/>
          <dgm:chPref val="3"/>
        </dgm:presLayoutVars>
      </dgm:prSet>
      <dgm:spPr/>
      <dgm:t>
        <a:bodyPr/>
        <a:lstStyle/>
        <a:p>
          <a:pPr rtl="1"/>
          <a:endParaRPr lang="ar-SA"/>
        </a:p>
      </dgm:t>
    </dgm:pt>
  </dgm:ptLst>
  <dgm:cxnLst>
    <dgm:cxn modelId="{E8BF6368-CE76-4004-BE00-6DAB4C37A37D}" type="presOf" srcId="{91DB6869-2EB3-428D-BF6F-15BC812E0590}" destId="{93E28C87-CC08-429B-B1C7-CAD3B96CD562}" srcOrd="0" destOrd="0" presId="urn:microsoft.com/office/officeart/2011/layout/RadialPictureList"/>
    <dgm:cxn modelId="{83D1046E-9C0B-4AC9-A39B-A1E16299433E}" type="presOf" srcId="{D150FF8C-B640-4842-8250-B7AC61C36208}" destId="{504F221A-4ADD-4443-A217-DE5C28BCBE83}" srcOrd="0" destOrd="0" presId="urn:microsoft.com/office/officeart/2011/layout/RadialPictureList"/>
    <dgm:cxn modelId="{554A92DA-4F18-46DD-BBA6-A7F05E19AC6E}" srcId="{91DB6869-2EB3-428D-BF6F-15BC812E0590}" destId="{D150FF8C-B640-4842-8250-B7AC61C36208}" srcOrd="0" destOrd="0" parTransId="{21B0B60E-A4A5-4DDF-9CE3-B5ED293998BF}" sibTransId="{E23E4E70-3645-41D3-81D9-E44B7F2A99CD}"/>
    <dgm:cxn modelId="{2F2A7A96-A64A-4802-8E92-D2A25965566E}" type="presParOf" srcId="{93E28C87-CC08-429B-B1C7-CAD3B96CD562}" destId="{504F221A-4ADD-4443-A217-DE5C28BCBE83}" srcOrd="0"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B6869-2EB3-428D-BF6F-15BC812E0590}"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D150FF8C-B640-4842-8250-B7AC61C36208}">
      <dgm:prSet phldrT="[Text]"/>
      <dgm:spPr/>
      <dgm:t>
        <a:bodyPr/>
        <a:lstStyle/>
        <a:p>
          <a:r>
            <a:rPr lang="ar-LB" dirty="0"/>
            <a:t>فلسطين</a:t>
          </a:r>
          <a:endParaRPr lang="en-US" dirty="0"/>
        </a:p>
      </dgm:t>
    </dgm:pt>
    <dgm:pt modelId="{21B0B60E-A4A5-4DDF-9CE3-B5ED293998BF}" type="parTrans" cxnId="{554A92DA-4F18-46DD-BBA6-A7F05E19AC6E}">
      <dgm:prSet/>
      <dgm:spPr/>
      <dgm:t>
        <a:bodyPr/>
        <a:lstStyle/>
        <a:p>
          <a:endParaRPr lang="en-US"/>
        </a:p>
      </dgm:t>
    </dgm:pt>
    <dgm:pt modelId="{E23E4E70-3645-41D3-81D9-E44B7F2A99CD}" type="sibTrans" cxnId="{554A92DA-4F18-46DD-BBA6-A7F05E19AC6E}">
      <dgm:prSet/>
      <dgm:spPr/>
      <dgm:t>
        <a:bodyPr/>
        <a:lstStyle/>
        <a:p>
          <a:endParaRPr lang="en-US"/>
        </a:p>
      </dgm:t>
    </dgm:pt>
    <dgm:pt modelId="{8D4B883A-AEEF-4286-9B79-026E5F5310EB}">
      <dgm:prSet phldrT="[Text]"/>
      <dgm:spPr/>
      <dgm:t>
        <a:bodyPr/>
        <a:lstStyle/>
        <a:p>
          <a:r>
            <a:rPr lang="ar-LB" dirty="0"/>
            <a:t>1948</a:t>
          </a:r>
          <a:endParaRPr lang="en-US" dirty="0"/>
        </a:p>
      </dgm:t>
    </dgm:pt>
    <dgm:pt modelId="{EB77EAB0-CE12-4DB9-ACEC-DFACC7FEEA2B}" type="parTrans" cxnId="{D2F6C42E-C393-4250-AFAC-076FC81F9EA2}">
      <dgm:prSet/>
      <dgm:spPr/>
      <dgm:t>
        <a:bodyPr/>
        <a:lstStyle/>
        <a:p>
          <a:endParaRPr lang="en-US"/>
        </a:p>
      </dgm:t>
    </dgm:pt>
    <dgm:pt modelId="{F4701689-2097-4CBD-999E-04453EA09C49}" type="sibTrans" cxnId="{D2F6C42E-C393-4250-AFAC-076FC81F9EA2}">
      <dgm:prSet/>
      <dgm:spPr/>
      <dgm:t>
        <a:bodyPr/>
        <a:lstStyle/>
        <a:p>
          <a:endParaRPr lang="en-US"/>
        </a:p>
      </dgm:t>
    </dgm:pt>
    <dgm:pt modelId="{2B8C6C01-5DDF-4EDC-8EDD-010B282773BC}">
      <dgm:prSet phldrT="[Text]"/>
      <dgm:spPr/>
      <dgm:t>
        <a:bodyPr/>
        <a:lstStyle/>
        <a:p>
          <a:r>
            <a:rPr lang="ar-LB" dirty="0"/>
            <a:t>1956</a:t>
          </a:r>
          <a:endParaRPr lang="en-US" dirty="0"/>
        </a:p>
      </dgm:t>
    </dgm:pt>
    <dgm:pt modelId="{32DC201F-AFBF-4596-B8DE-F63DBD8FF8B5}" type="parTrans" cxnId="{BA029801-5F87-4E87-94DE-486D880D7EDE}">
      <dgm:prSet/>
      <dgm:spPr/>
      <dgm:t>
        <a:bodyPr/>
        <a:lstStyle/>
        <a:p>
          <a:endParaRPr lang="en-US"/>
        </a:p>
      </dgm:t>
    </dgm:pt>
    <dgm:pt modelId="{CEDABD57-BE02-4E2E-B0EA-3EAC0C6FB7E0}" type="sibTrans" cxnId="{BA029801-5F87-4E87-94DE-486D880D7EDE}">
      <dgm:prSet/>
      <dgm:spPr/>
      <dgm:t>
        <a:bodyPr/>
        <a:lstStyle/>
        <a:p>
          <a:endParaRPr lang="en-US"/>
        </a:p>
      </dgm:t>
    </dgm:pt>
    <dgm:pt modelId="{C3ED9867-34F2-40F4-9AC1-58CF4A3BE2B0}">
      <dgm:prSet phldrT="[Text]"/>
      <dgm:spPr/>
      <dgm:t>
        <a:bodyPr/>
        <a:lstStyle/>
        <a:p>
          <a:r>
            <a:rPr lang="ar-LB" dirty="0"/>
            <a:t>1967</a:t>
          </a:r>
          <a:endParaRPr lang="en-US" dirty="0"/>
        </a:p>
      </dgm:t>
    </dgm:pt>
    <dgm:pt modelId="{E7EFAC8E-5BB3-41EC-83E1-37CA49F8A9E7}" type="parTrans" cxnId="{91BFDA55-6929-4982-855F-C474112626E8}">
      <dgm:prSet/>
      <dgm:spPr/>
      <dgm:t>
        <a:bodyPr/>
        <a:lstStyle/>
        <a:p>
          <a:endParaRPr lang="en-US"/>
        </a:p>
      </dgm:t>
    </dgm:pt>
    <dgm:pt modelId="{F90EFEE8-FCA0-47A8-9CAC-E4B496699E4E}" type="sibTrans" cxnId="{91BFDA55-6929-4982-855F-C474112626E8}">
      <dgm:prSet/>
      <dgm:spPr/>
      <dgm:t>
        <a:bodyPr/>
        <a:lstStyle/>
        <a:p>
          <a:endParaRPr lang="en-US"/>
        </a:p>
      </dgm:t>
    </dgm:pt>
    <dgm:pt modelId="{943C57FF-6E7A-47A7-AA82-3D652C43B77D}">
      <dgm:prSet phldrT="[Text]"/>
      <dgm:spPr/>
      <dgm:t>
        <a:bodyPr/>
        <a:lstStyle/>
        <a:p>
          <a:r>
            <a:rPr lang="ar-LB" dirty="0"/>
            <a:t>1970</a:t>
          </a:r>
          <a:endParaRPr lang="en-US" dirty="0"/>
        </a:p>
      </dgm:t>
    </dgm:pt>
    <dgm:pt modelId="{9C627A79-6D7A-4278-81AF-6A893ABB5F50}" type="parTrans" cxnId="{63F79B8D-1F04-4A07-A96B-38C9055C9685}">
      <dgm:prSet/>
      <dgm:spPr/>
      <dgm:t>
        <a:bodyPr/>
        <a:lstStyle/>
        <a:p>
          <a:endParaRPr lang="en-US"/>
        </a:p>
      </dgm:t>
    </dgm:pt>
    <dgm:pt modelId="{AE6BC0D8-A572-4046-A0FE-0FEAC1A6FA71}" type="sibTrans" cxnId="{63F79B8D-1F04-4A07-A96B-38C9055C9685}">
      <dgm:prSet/>
      <dgm:spPr/>
      <dgm:t>
        <a:bodyPr/>
        <a:lstStyle/>
        <a:p>
          <a:endParaRPr lang="en-US"/>
        </a:p>
      </dgm:t>
    </dgm:pt>
    <dgm:pt modelId="{93E28C87-CC08-429B-B1C7-CAD3B96CD562}" type="pres">
      <dgm:prSet presAssocID="{91DB6869-2EB3-428D-BF6F-15BC812E0590}" presName="Name0" presStyleCnt="0">
        <dgm:presLayoutVars>
          <dgm:chMax val="1"/>
          <dgm:chPref val="1"/>
          <dgm:dir/>
          <dgm:resizeHandles/>
        </dgm:presLayoutVars>
      </dgm:prSet>
      <dgm:spPr/>
      <dgm:t>
        <a:bodyPr/>
        <a:lstStyle/>
        <a:p>
          <a:pPr rtl="1"/>
          <a:endParaRPr lang="ar-SA"/>
        </a:p>
      </dgm:t>
    </dgm:pt>
    <dgm:pt modelId="{504F221A-4ADD-4443-A217-DE5C28BCBE83}" type="pres">
      <dgm:prSet presAssocID="{D150FF8C-B640-4842-8250-B7AC61C36208}" presName="Parent" presStyleLbl="node1" presStyleIdx="0" presStyleCnt="2">
        <dgm:presLayoutVars>
          <dgm:chMax val="4"/>
          <dgm:chPref val="3"/>
        </dgm:presLayoutVars>
      </dgm:prSet>
      <dgm:spPr/>
      <dgm:t>
        <a:bodyPr/>
        <a:lstStyle/>
        <a:p>
          <a:pPr rtl="1"/>
          <a:endParaRPr lang="ar-SA"/>
        </a:p>
      </dgm:t>
    </dgm:pt>
    <dgm:pt modelId="{E39C208F-EE1C-4794-AE7E-A8A68ACFE619}" type="pres">
      <dgm:prSet presAssocID="{8D4B883A-AEEF-4286-9B79-026E5F5310EB}" presName="Accent" presStyleLbl="node1" presStyleIdx="1" presStyleCnt="2"/>
      <dgm:spPr/>
    </dgm:pt>
    <dgm:pt modelId="{393697A4-0FA6-4F91-9320-57BBBCA61687}" type="pres">
      <dgm:prSet presAssocID="{8D4B883A-AEEF-4286-9B79-026E5F5310EB}" presName="Image1" presStyleLbl="fgImgPlace1" presStyleIdx="0" presStyleCnt="4"/>
      <dgm:spPr/>
    </dgm:pt>
    <dgm:pt modelId="{0380C289-A35A-414C-AC65-6EE9D016B161}" type="pres">
      <dgm:prSet presAssocID="{8D4B883A-AEEF-4286-9B79-026E5F5310EB}" presName="Child1" presStyleLbl="revTx" presStyleIdx="0" presStyleCnt="4" custScaleX="422046" custLinFactX="58797" custLinFactNeighborX="100000">
        <dgm:presLayoutVars>
          <dgm:chMax val="0"/>
          <dgm:chPref val="0"/>
          <dgm:bulletEnabled val="1"/>
        </dgm:presLayoutVars>
      </dgm:prSet>
      <dgm:spPr/>
      <dgm:t>
        <a:bodyPr/>
        <a:lstStyle/>
        <a:p>
          <a:pPr rtl="1"/>
          <a:endParaRPr lang="ar-SA"/>
        </a:p>
      </dgm:t>
    </dgm:pt>
    <dgm:pt modelId="{EE47FC96-7553-4E5A-BBD2-29201D3FC80D}" type="pres">
      <dgm:prSet presAssocID="{2B8C6C01-5DDF-4EDC-8EDD-010B282773BC}" presName="Image2" presStyleCnt="0"/>
      <dgm:spPr/>
    </dgm:pt>
    <dgm:pt modelId="{7208C640-FB1D-42DA-B37E-377BB4EF83A3}" type="pres">
      <dgm:prSet presAssocID="{2B8C6C01-5DDF-4EDC-8EDD-010B282773BC}" presName="Image" presStyleLbl="fgImgPlace1" presStyleIdx="1" presStyleCnt="4"/>
      <dgm:spPr/>
    </dgm:pt>
    <dgm:pt modelId="{BC3A4CE1-7CF5-4B48-8571-4446DEE7B761}" type="pres">
      <dgm:prSet presAssocID="{2B8C6C01-5DDF-4EDC-8EDD-010B282773BC}" presName="Child2" presStyleLbl="revTx" presStyleIdx="1" presStyleCnt="4" custScaleX="302975" custLinFactX="4726" custLinFactNeighborX="100000">
        <dgm:presLayoutVars>
          <dgm:chMax val="0"/>
          <dgm:chPref val="0"/>
          <dgm:bulletEnabled val="1"/>
        </dgm:presLayoutVars>
      </dgm:prSet>
      <dgm:spPr/>
      <dgm:t>
        <a:bodyPr/>
        <a:lstStyle/>
        <a:p>
          <a:pPr rtl="1"/>
          <a:endParaRPr lang="ar-SA"/>
        </a:p>
      </dgm:t>
    </dgm:pt>
    <dgm:pt modelId="{47C073AA-BCFE-4A33-8488-D58AE0A661E8}" type="pres">
      <dgm:prSet presAssocID="{C3ED9867-34F2-40F4-9AC1-58CF4A3BE2B0}" presName="Image3" presStyleCnt="0"/>
      <dgm:spPr/>
    </dgm:pt>
    <dgm:pt modelId="{2F8478A3-F5B4-4FD0-BD37-8551D4F35191}" type="pres">
      <dgm:prSet presAssocID="{C3ED9867-34F2-40F4-9AC1-58CF4A3BE2B0}" presName="Image" presStyleLbl="fgImgPlace1" presStyleIdx="2" presStyleCnt="4"/>
      <dgm:spPr/>
    </dgm:pt>
    <dgm:pt modelId="{BB884989-5372-47F3-8B5A-9555E91A691A}" type="pres">
      <dgm:prSet presAssocID="{C3ED9867-34F2-40F4-9AC1-58CF4A3BE2B0}" presName="Child3" presStyleLbl="revTx" presStyleIdx="2" presStyleCnt="4" custScaleX="378686" custLinFactX="39445" custLinFactNeighborX="100000">
        <dgm:presLayoutVars>
          <dgm:chMax val="0"/>
          <dgm:chPref val="0"/>
          <dgm:bulletEnabled val="1"/>
        </dgm:presLayoutVars>
      </dgm:prSet>
      <dgm:spPr/>
      <dgm:t>
        <a:bodyPr/>
        <a:lstStyle/>
        <a:p>
          <a:pPr rtl="1"/>
          <a:endParaRPr lang="ar-SA"/>
        </a:p>
      </dgm:t>
    </dgm:pt>
    <dgm:pt modelId="{7307BE7D-C309-4A37-83A3-9053E8BCBDAA}" type="pres">
      <dgm:prSet presAssocID="{943C57FF-6E7A-47A7-AA82-3D652C43B77D}" presName="Image4" presStyleCnt="0"/>
      <dgm:spPr/>
    </dgm:pt>
    <dgm:pt modelId="{68F7FE03-E3DC-4489-9116-BCCBA26BE11B}" type="pres">
      <dgm:prSet presAssocID="{943C57FF-6E7A-47A7-AA82-3D652C43B77D}" presName="Image" presStyleLbl="fgImgPlace1" presStyleIdx="3" presStyleCnt="4"/>
      <dgm:spPr/>
    </dgm:pt>
    <dgm:pt modelId="{4C2B7B6F-67DC-4141-9E71-9131E6763671}" type="pres">
      <dgm:prSet presAssocID="{943C57FF-6E7A-47A7-AA82-3D652C43B77D}" presName="Child4" presStyleLbl="revTx" presStyleIdx="3" presStyleCnt="4">
        <dgm:presLayoutVars>
          <dgm:chMax val="0"/>
          <dgm:chPref val="0"/>
          <dgm:bulletEnabled val="1"/>
        </dgm:presLayoutVars>
      </dgm:prSet>
      <dgm:spPr/>
      <dgm:t>
        <a:bodyPr/>
        <a:lstStyle/>
        <a:p>
          <a:pPr rtl="1"/>
          <a:endParaRPr lang="ar-SA"/>
        </a:p>
      </dgm:t>
    </dgm:pt>
  </dgm:ptLst>
  <dgm:cxnLst>
    <dgm:cxn modelId="{BA029801-5F87-4E87-94DE-486D880D7EDE}" srcId="{D150FF8C-B640-4842-8250-B7AC61C36208}" destId="{2B8C6C01-5DDF-4EDC-8EDD-010B282773BC}" srcOrd="1" destOrd="0" parTransId="{32DC201F-AFBF-4596-B8DE-F63DBD8FF8B5}" sibTransId="{CEDABD57-BE02-4E2E-B0EA-3EAC0C6FB7E0}"/>
    <dgm:cxn modelId="{7DBF29A5-7844-4CA0-B2E2-C45A9DD4986C}" type="presOf" srcId="{943C57FF-6E7A-47A7-AA82-3D652C43B77D}" destId="{4C2B7B6F-67DC-4141-9E71-9131E6763671}" srcOrd="0" destOrd="0" presId="urn:microsoft.com/office/officeart/2011/layout/RadialPictureList"/>
    <dgm:cxn modelId="{91BFDA55-6929-4982-855F-C474112626E8}" srcId="{D150FF8C-B640-4842-8250-B7AC61C36208}" destId="{C3ED9867-34F2-40F4-9AC1-58CF4A3BE2B0}" srcOrd="2" destOrd="0" parTransId="{E7EFAC8E-5BB3-41EC-83E1-37CA49F8A9E7}" sibTransId="{F90EFEE8-FCA0-47A8-9CAC-E4B496699E4E}"/>
    <dgm:cxn modelId="{63F79B8D-1F04-4A07-A96B-38C9055C9685}" srcId="{D150FF8C-B640-4842-8250-B7AC61C36208}" destId="{943C57FF-6E7A-47A7-AA82-3D652C43B77D}" srcOrd="3" destOrd="0" parTransId="{9C627A79-6D7A-4278-81AF-6A893ABB5F50}" sibTransId="{AE6BC0D8-A572-4046-A0FE-0FEAC1A6FA71}"/>
    <dgm:cxn modelId="{554A92DA-4F18-46DD-BBA6-A7F05E19AC6E}" srcId="{91DB6869-2EB3-428D-BF6F-15BC812E0590}" destId="{D150FF8C-B640-4842-8250-B7AC61C36208}" srcOrd="0" destOrd="0" parTransId="{21B0B60E-A4A5-4DDF-9CE3-B5ED293998BF}" sibTransId="{E23E4E70-3645-41D3-81D9-E44B7F2A99CD}"/>
    <dgm:cxn modelId="{D2F6C42E-C393-4250-AFAC-076FC81F9EA2}" srcId="{D150FF8C-B640-4842-8250-B7AC61C36208}" destId="{8D4B883A-AEEF-4286-9B79-026E5F5310EB}" srcOrd="0" destOrd="0" parTransId="{EB77EAB0-CE12-4DB9-ACEC-DFACC7FEEA2B}" sibTransId="{F4701689-2097-4CBD-999E-04453EA09C49}"/>
    <dgm:cxn modelId="{DBF1B398-2B74-49FF-9401-383609698F50}" type="presOf" srcId="{C3ED9867-34F2-40F4-9AC1-58CF4A3BE2B0}" destId="{BB884989-5372-47F3-8B5A-9555E91A691A}" srcOrd="0" destOrd="0" presId="urn:microsoft.com/office/officeart/2011/layout/RadialPictureList"/>
    <dgm:cxn modelId="{3C2598B0-D0C0-4068-83E4-5B111DFC1751}" type="presOf" srcId="{8D4B883A-AEEF-4286-9B79-026E5F5310EB}" destId="{0380C289-A35A-414C-AC65-6EE9D016B161}" srcOrd="0" destOrd="0" presId="urn:microsoft.com/office/officeart/2011/layout/RadialPictureList"/>
    <dgm:cxn modelId="{E8BF6368-CE76-4004-BE00-6DAB4C37A37D}" type="presOf" srcId="{91DB6869-2EB3-428D-BF6F-15BC812E0590}" destId="{93E28C87-CC08-429B-B1C7-CAD3B96CD562}" srcOrd="0" destOrd="0" presId="urn:microsoft.com/office/officeart/2011/layout/RadialPictureList"/>
    <dgm:cxn modelId="{003954F0-D03D-44E6-94A6-30B23FBD3342}" type="presOf" srcId="{2B8C6C01-5DDF-4EDC-8EDD-010B282773BC}" destId="{BC3A4CE1-7CF5-4B48-8571-4446DEE7B761}" srcOrd="0" destOrd="0" presId="urn:microsoft.com/office/officeart/2011/layout/RadialPictureList"/>
    <dgm:cxn modelId="{83D1046E-9C0B-4AC9-A39B-A1E16299433E}" type="presOf" srcId="{D150FF8C-B640-4842-8250-B7AC61C36208}" destId="{504F221A-4ADD-4443-A217-DE5C28BCBE83}" srcOrd="0" destOrd="0" presId="urn:microsoft.com/office/officeart/2011/layout/RadialPictureList"/>
    <dgm:cxn modelId="{2F2A7A96-A64A-4802-8E92-D2A25965566E}" type="presParOf" srcId="{93E28C87-CC08-429B-B1C7-CAD3B96CD562}" destId="{504F221A-4ADD-4443-A217-DE5C28BCBE83}" srcOrd="0" destOrd="0" presId="urn:microsoft.com/office/officeart/2011/layout/RadialPictureList"/>
    <dgm:cxn modelId="{3D08CF41-82C2-4CB5-8C45-9B0B3049DBC8}" type="presParOf" srcId="{93E28C87-CC08-429B-B1C7-CAD3B96CD562}" destId="{E39C208F-EE1C-4794-AE7E-A8A68ACFE619}" srcOrd="1" destOrd="0" presId="urn:microsoft.com/office/officeart/2011/layout/RadialPictureList"/>
    <dgm:cxn modelId="{721E5B9B-C215-4E69-8DB6-94C179667060}" type="presParOf" srcId="{93E28C87-CC08-429B-B1C7-CAD3B96CD562}" destId="{393697A4-0FA6-4F91-9320-57BBBCA61687}" srcOrd="2" destOrd="0" presId="urn:microsoft.com/office/officeart/2011/layout/RadialPictureList"/>
    <dgm:cxn modelId="{1624F5B4-1EF5-4634-865A-0C67D21AD38E}" type="presParOf" srcId="{93E28C87-CC08-429B-B1C7-CAD3B96CD562}" destId="{0380C289-A35A-414C-AC65-6EE9D016B161}" srcOrd="3" destOrd="0" presId="urn:microsoft.com/office/officeart/2011/layout/RadialPictureList"/>
    <dgm:cxn modelId="{C8E3049D-7DD8-4F3E-AA41-1FB153DEC81F}" type="presParOf" srcId="{93E28C87-CC08-429B-B1C7-CAD3B96CD562}" destId="{EE47FC96-7553-4E5A-BBD2-29201D3FC80D}" srcOrd="4" destOrd="0" presId="urn:microsoft.com/office/officeart/2011/layout/RadialPictureList"/>
    <dgm:cxn modelId="{165C0703-3F5C-48A2-A567-EE16BCE08104}" type="presParOf" srcId="{EE47FC96-7553-4E5A-BBD2-29201D3FC80D}" destId="{7208C640-FB1D-42DA-B37E-377BB4EF83A3}" srcOrd="0" destOrd="0" presId="urn:microsoft.com/office/officeart/2011/layout/RadialPictureList"/>
    <dgm:cxn modelId="{D8623C3E-E575-4BB1-93F0-555B7E65FF96}" type="presParOf" srcId="{93E28C87-CC08-429B-B1C7-CAD3B96CD562}" destId="{BC3A4CE1-7CF5-4B48-8571-4446DEE7B761}" srcOrd="5" destOrd="0" presId="urn:microsoft.com/office/officeart/2011/layout/RadialPictureList"/>
    <dgm:cxn modelId="{0B8CB3A8-4189-43DD-A75E-113D3DE3E9B9}" type="presParOf" srcId="{93E28C87-CC08-429B-B1C7-CAD3B96CD562}" destId="{47C073AA-BCFE-4A33-8488-D58AE0A661E8}" srcOrd="6" destOrd="0" presId="urn:microsoft.com/office/officeart/2011/layout/RadialPictureList"/>
    <dgm:cxn modelId="{9B9141FD-58C0-49FA-AD6D-2B34E9FCFD8D}" type="presParOf" srcId="{47C073AA-BCFE-4A33-8488-D58AE0A661E8}" destId="{2F8478A3-F5B4-4FD0-BD37-8551D4F35191}" srcOrd="0" destOrd="0" presId="urn:microsoft.com/office/officeart/2011/layout/RadialPictureList"/>
    <dgm:cxn modelId="{4447B004-6D24-4D2E-B6C7-69BDBB364DC5}" type="presParOf" srcId="{93E28C87-CC08-429B-B1C7-CAD3B96CD562}" destId="{BB884989-5372-47F3-8B5A-9555E91A691A}" srcOrd="7" destOrd="0" presId="urn:microsoft.com/office/officeart/2011/layout/RadialPictureList"/>
    <dgm:cxn modelId="{5A57BD6B-2959-4BEB-B00C-DC9DEF392C66}" type="presParOf" srcId="{93E28C87-CC08-429B-B1C7-CAD3B96CD562}" destId="{7307BE7D-C309-4A37-83A3-9053E8BCBDAA}" srcOrd="8" destOrd="0" presId="urn:microsoft.com/office/officeart/2011/layout/RadialPictureList"/>
    <dgm:cxn modelId="{112F43B1-6B93-4F9C-81E4-2E059FF636BC}" type="presParOf" srcId="{7307BE7D-C309-4A37-83A3-9053E8BCBDAA}" destId="{68F7FE03-E3DC-4489-9116-BCCBA26BE11B}" srcOrd="0" destOrd="0" presId="urn:microsoft.com/office/officeart/2011/layout/RadialPictureList"/>
    <dgm:cxn modelId="{DE749226-E87B-484A-AC04-A3FBB2DCEC78}" type="presParOf" srcId="{93E28C87-CC08-429B-B1C7-CAD3B96CD562}" destId="{4C2B7B6F-67DC-4141-9E71-9131E6763671}" srcOrd="9"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FA8145-6F6A-4178-82FC-316872AEB29D}"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n-US"/>
        </a:p>
      </dgm:t>
    </dgm:pt>
    <dgm:pt modelId="{1A7187D8-D89F-46BB-AC8F-36520BE84E0B}">
      <dgm:prSet phldrT="[Text]" custT="1"/>
      <dgm:spPr/>
      <dgm:t>
        <a:bodyPr/>
        <a:lstStyle/>
        <a:p>
          <a:r>
            <a:rPr lang="ar-LB" sz="2800" b="1" dirty="0"/>
            <a:t>وكالة الأونروا</a:t>
          </a:r>
          <a:endParaRPr lang="en-US" sz="5000" b="1" dirty="0"/>
        </a:p>
      </dgm:t>
    </dgm:pt>
    <dgm:pt modelId="{BC67647B-023E-4A7E-A2B0-0DB6C688E5DF}" type="parTrans" cxnId="{BB97A025-87AD-4C95-89E1-C0070FDBB935}">
      <dgm:prSet/>
      <dgm:spPr/>
      <dgm:t>
        <a:bodyPr/>
        <a:lstStyle/>
        <a:p>
          <a:endParaRPr lang="en-US"/>
        </a:p>
      </dgm:t>
    </dgm:pt>
    <dgm:pt modelId="{80F8965E-522E-4D25-A7F7-FDFB9AF812F6}" type="sibTrans" cxnId="{BB97A025-87AD-4C95-89E1-C0070FDBB935}">
      <dgm:prSet/>
      <dgm:spPr/>
      <dgm:t>
        <a:bodyPr/>
        <a:lstStyle/>
        <a:p>
          <a:endParaRPr lang="en-US"/>
        </a:p>
      </dgm:t>
    </dgm:pt>
    <dgm:pt modelId="{0AD3B933-64F5-4C4A-8559-D1FD1E15510A}">
      <dgm:prSet phldrT="[Text]"/>
      <dgm:spPr/>
      <dgm:t>
        <a:bodyPr anchor="ctr"/>
        <a:lstStyle/>
        <a:p>
          <a:pPr>
            <a:buNone/>
          </a:pPr>
          <a:r>
            <a:rPr lang="ar-LB" dirty="0"/>
            <a:t>570,000</a:t>
          </a:r>
          <a:endParaRPr lang="en-US" dirty="0"/>
        </a:p>
      </dgm:t>
    </dgm:pt>
    <dgm:pt modelId="{786851BD-C3A0-40AA-ABA1-A4EF749326DE}" type="parTrans" cxnId="{27A6DD41-B747-41A2-A14D-75FA8F39E5D8}">
      <dgm:prSet/>
      <dgm:spPr/>
      <dgm:t>
        <a:bodyPr/>
        <a:lstStyle/>
        <a:p>
          <a:endParaRPr lang="en-US"/>
        </a:p>
      </dgm:t>
    </dgm:pt>
    <dgm:pt modelId="{16FBCF3D-7C40-4EE0-94B2-9A62685DC8E1}" type="sibTrans" cxnId="{27A6DD41-B747-41A2-A14D-75FA8F39E5D8}">
      <dgm:prSet/>
      <dgm:spPr/>
      <dgm:t>
        <a:bodyPr/>
        <a:lstStyle/>
        <a:p>
          <a:endParaRPr lang="en-US"/>
        </a:p>
      </dgm:t>
    </dgm:pt>
    <dgm:pt modelId="{36737D6A-9DF1-4BED-A980-3AC153310712}">
      <dgm:prSet phldrT="[Text]" custT="1"/>
      <dgm:spPr/>
      <dgm:t>
        <a:bodyPr/>
        <a:lstStyle/>
        <a:p>
          <a:r>
            <a:rPr lang="ar-LB" sz="2400" b="1" dirty="0"/>
            <a:t>الهيئة العامة للاجئين</a:t>
          </a:r>
          <a:endParaRPr lang="en-US" sz="2400" b="1" dirty="0"/>
        </a:p>
      </dgm:t>
    </dgm:pt>
    <dgm:pt modelId="{26F40126-2834-4150-BCAD-600E57A67DD5}" type="parTrans" cxnId="{ED1E6937-7E59-423E-89D7-49C12A2C79A4}">
      <dgm:prSet/>
      <dgm:spPr/>
      <dgm:t>
        <a:bodyPr/>
        <a:lstStyle/>
        <a:p>
          <a:endParaRPr lang="en-US"/>
        </a:p>
      </dgm:t>
    </dgm:pt>
    <dgm:pt modelId="{DFFDFDD1-659F-44CA-975C-FCE7E45B831F}" type="sibTrans" cxnId="{ED1E6937-7E59-423E-89D7-49C12A2C79A4}">
      <dgm:prSet/>
      <dgm:spPr/>
      <dgm:t>
        <a:bodyPr/>
        <a:lstStyle/>
        <a:p>
          <a:endParaRPr lang="en-US"/>
        </a:p>
      </dgm:t>
    </dgm:pt>
    <dgm:pt modelId="{AA540EC6-BBBE-4A61-8E16-8CC8C9F7B89C}">
      <dgm:prSet phldrT="[Text]"/>
      <dgm:spPr/>
      <dgm:t>
        <a:bodyPr anchor="ctr"/>
        <a:lstStyle/>
        <a:p>
          <a:pPr>
            <a:buNone/>
          </a:pPr>
          <a:r>
            <a:rPr lang="ar-LB" dirty="0"/>
            <a:t>640,000</a:t>
          </a:r>
          <a:endParaRPr lang="en-US" dirty="0"/>
        </a:p>
      </dgm:t>
    </dgm:pt>
    <dgm:pt modelId="{C8F5BB8E-84ED-4A3E-9524-D577FA965B9B}" type="parTrans" cxnId="{A6DB16EA-4D88-4F59-8587-680DD0AA19D1}">
      <dgm:prSet/>
      <dgm:spPr/>
      <dgm:t>
        <a:bodyPr/>
        <a:lstStyle/>
        <a:p>
          <a:endParaRPr lang="en-US"/>
        </a:p>
      </dgm:t>
    </dgm:pt>
    <dgm:pt modelId="{B0BF9956-5B6D-4C7E-8F1E-DB65D91D4867}" type="sibTrans" cxnId="{A6DB16EA-4D88-4F59-8587-680DD0AA19D1}">
      <dgm:prSet/>
      <dgm:spPr/>
      <dgm:t>
        <a:bodyPr/>
        <a:lstStyle/>
        <a:p>
          <a:endParaRPr lang="en-US"/>
        </a:p>
      </dgm:t>
    </dgm:pt>
    <dgm:pt modelId="{B2F8F14B-D892-4ECF-AF8A-4BA64F2E87FD}" type="pres">
      <dgm:prSet presAssocID="{07FA8145-6F6A-4178-82FC-316872AEB29D}" presName="Name0" presStyleCnt="0">
        <dgm:presLayoutVars>
          <dgm:dir/>
          <dgm:animLvl val="lvl"/>
          <dgm:resizeHandles val="exact"/>
        </dgm:presLayoutVars>
      </dgm:prSet>
      <dgm:spPr/>
      <dgm:t>
        <a:bodyPr/>
        <a:lstStyle/>
        <a:p>
          <a:pPr rtl="1"/>
          <a:endParaRPr lang="ar-SA"/>
        </a:p>
      </dgm:t>
    </dgm:pt>
    <dgm:pt modelId="{A9D2BA3E-39AF-40BB-A91F-E1C60D5E6BC8}" type="pres">
      <dgm:prSet presAssocID="{07FA8145-6F6A-4178-82FC-316872AEB29D}" presName="tSp" presStyleCnt="0"/>
      <dgm:spPr/>
    </dgm:pt>
    <dgm:pt modelId="{2E7CDC4E-FBB0-49D6-923B-85E64B44F228}" type="pres">
      <dgm:prSet presAssocID="{07FA8145-6F6A-4178-82FC-316872AEB29D}" presName="bSp" presStyleCnt="0"/>
      <dgm:spPr/>
    </dgm:pt>
    <dgm:pt modelId="{18EACFA3-876B-49E6-B417-18D7ABDECBC6}" type="pres">
      <dgm:prSet presAssocID="{07FA8145-6F6A-4178-82FC-316872AEB29D}" presName="process" presStyleCnt="0"/>
      <dgm:spPr/>
    </dgm:pt>
    <dgm:pt modelId="{07ABF584-A8AF-4A23-9739-054523AD71B9}" type="pres">
      <dgm:prSet presAssocID="{1A7187D8-D89F-46BB-AC8F-36520BE84E0B}" presName="composite1" presStyleCnt="0"/>
      <dgm:spPr/>
    </dgm:pt>
    <dgm:pt modelId="{446CCAA3-D0CE-4376-B68D-05897B8C2366}" type="pres">
      <dgm:prSet presAssocID="{1A7187D8-D89F-46BB-AC8F-36520BE84E0B}" presName="dummyNode1" presStyleLbl="node1" presStyleIdx="0" presStyleCnt="2"/>
      <dgm:spPr/>
    </dgm:pt>
    <dgm:pt modelId="{5E0BAE0C-7849-4231-934D-725C26A7E3D1}" type="pres">
      <dgm:prSet presAssocID="{1A7187D8-D89F-46BB-AC8F-36520BE84E0B}" presName="childNode1" presStyleLbl="bgAcc1" presStyleIdx="0" presStyleCnt="2">
        <dgm:presLayoutVars>
          <dgm:bulletEnabled val="1"/>
        </dgm:presLayoutVars>
      </dgm:prSet>
      <dgm:spPr/>
      <dgm:t>
        <a:bodyPr/>
        <a:lstStyle/>
        <a:p>
          <a:pPr rtl="1"/>
          <a:endParaRPr lang="ar-SA"/>
        </a:p>
      </dgm:t>
    </dgm:pt>
    <dgm:pt modelId="{069ECC22-257A-4357-A1E3-FEFE0ED1CA4E}" type="pres">
      <dgm:prSet presAssocID="{1A7187D8-D89F-46BB-AC8F-36520BE84E0B}" presName="childNode1tx" presStyleLbl="bgAcc1" presStyleIdx="0" presStyleCnt="2">
        <dgm:presLayoutVars>
          <dgm:bulletEnabled val="1"/>
        </dgm:presLayoutVars>
      </dgm:prSet>
      <dgm:spPr/>
      <dgm:t>
        <a:bodyPr/>
        <a:lstStyle/>
        <a:p>
          <a:pPr rtl="1"/>
          <a:endParaRPr lang="ar-SA"/>
        </a:p>
      </dgm:t>
    </dgm:pt>
    <dgm:pt modelId="{BAC286C7-C1C5-4493-8BFC-AB8814114AEE}" type="pres">
      <dgm:prSet presAssocID="{1A7187D8-D89F-46BB-AC8F-36520BE84E0B}" presName="parentNode1" presStyleLbl="node1" presStyleIdx="0" presStyleCnt="2">
        <dgm:presLayoutVars>
          <dgm:chMax val="1"/>
          <dgm:bulletEnabled val="1"/>
        </dgm:presLayoutVars>
      </dgm:prSet>
      <dgm:spPr/>
      <dgm:t>
        <a:bodyPr/>
        <a:lstStyle/>
        <a:p>
          <a:pPr rtl="1"/>
          <a:endParaRPr lang="ar-SA"/>
        </a:p>
      </dgm:t>
    </dgm:pt>
    <dgm:pt modelId="{D3E3D57D-3344-4E9F-AC57-DDAFBA279DC9}" type="pres">
      <dgm:prSet presAssocID="{1A7187D8-D89F-46BB-AC8F-36520BE84E0B}" presName="connSite1" presStyleCnt="0"/>
      <dgm:spPr/>
    </dgm:pt>
    <dgm:pt modelId="{9DC80A34-A11E-4379-A1CB-6BDC9FF0AC0B}" type="pres">
      <dgm:prSet presAssocID="{80F8965E-522E-4D25-A7F7-FDFB9AF812F6}" presName="Name9" presStyleLbl="sibTrans2D1" presStyleIdx="0" presStyleCnt="1"/>
      <dgm:spPr/>
      <dgm:t>
        <a:bodyPr/>
        <a:lstStyle/>
        <a:p>
          <a:pPr rtl="1"/>
          <a:endParaRPr lang="ar-SA"/>
        </a:p>
      </dgm:t>
    </dgm:pt>
    <dgm:pt modelId="{78240BF2-0F2E-4393-9047-5CF6A2E2811A}" type="pres">
      <dgm:prSet presAssocID="{36737D6A-9DF1-4BED-A980-3AC153310712}" presName="composite2" presStyleCnt="0"/>
      <dgm:spPr/>
    </dgm:pt>
    <dgm:pt modelId="{F67789C4-DDFB-45B3-ADB8-CA420CF533F4}" type="pres">
      <dgm:prSet presAssocID="{36737D6A-9DF1-4BED-A980-3AC153310712}" presName="dummyNode2" presStyleLbl="node1" presStyleIdx="0" presStyleCnt="2"/>
      <dgm:spPr/>
    </dgm:pt>
    <dgm:pt modelId="{9709AC17-F5BD-4184-843E-06D5623749F1}" type="pres">
      <dgm:prSet presAssocID="{36737D6A-9DF1-4BED-A980-3AC153310712}" presName="childNode2" presStyleLbl="bgAcc1" presStyleIdx="1" presStyleCnt="2">
        <dgm:presLayoutVars>
          <dgm:bulletEnabled val="1"/>
        </dgm:presLayoutVars>
      </dgm:prSet>
      <dgm:spPr/>
      <dgm:t>
        <a:bodyPr/>
        <a:lstStyle/>
        <a:p>
          <a:pPr rtl="1"/>
          <a:endParaRPr lang="ar-SA"/>
        </a:p>
      </dgm:t>
    </dgm:pt>
    <dgm:pt modelId="{593140F0-40E7-449F-93CB-3C28F4E82349}" type="pres">
      <dgm:prSet presAssocID="{36737D6A-9DF1-4BED-A980-3AC153310712}" presName="childNode2tx" presStyleLbl="bgAcc1" presStyleIdx="1" presStyleCnt="2">
        <dgm:presLayoutVars>
          <dgm:bulletEnabled val="1"/>
        </dgm:presLayoutVars>
      </dgm:prSet>
      <dgm:spPr/>
      <dgm:t>
        <a:bodyPr/>
        <a:lstStyle/>
        <a:p>
          <a:pPr rtl="1"/>
          <a:endParaRPr lang="ar-SA"/>
        </a:p>
      </dgm:t>
    </dgm:pt>
    <dgm:pt modelId="{B68489B4-1C55-4401-A41C-FA8B9613B257}" type="pres">
      <dgm:prSet presAssocID="{36737D6A-9DF1-4BED-A980-3AC153310712}" presName="parentNode2" presStyleLbl="node1" presStyleIdx="1" presStyleCnt="2" custScaleX="109087">
        <dgm:presLayoutVars>
          <dgm:chMax val="0"/>
          <dgm:bulletEnabled val="1"/>
        </dgm:presLayoutVars>
      </dgm:prSet>
      <dgm:spPr/>
      <dgm:t>
        <a:bodyPr/>
        <a:lstStyle/>
        <a:p>
          <a:pPr rtl="1"/>
          <a:endParaRPr lang="ar-SA"/>
        </a:p>
      </dgm:t>
    </dgm:pt>
    <dgm:pt modelId="{267AFFD2-1C2C-49FF-9D7B-B9E64413672A}" type="pres">
      <dgm:prSet presAssocID="{36737D6A-9DF1-4BED-A980-3AC153310712}" presName="connSite2" presStyleCnt="0"/>
      <dgm:spPr/>
    </dgm:pt>
  </dgm:ptLst>
  <dgm:cxnLst>
    <dgm:cxn modelId="{A6DB16EA-4D88-4F59-8587-680DD0AA19D1}" srcId="{36737D6A-9DF1-4BED-A980-3AC153310712}" destId="{AA540EC6-BBBE-4A61-8E16-8CC8C9F7B89C}" srcOrd="0" destOrd="0" parTransId="{C8F5BB8E-84ED-4A3E-9524-D577FA965B9B}" sibTransId="{B0BF9956-5B6D-4C7E-8F1E-DB65D91D4867}"/>
    <dgm:cxn modelId="{5BFFC233-F4AF-43DB-B0B5-7C0F4B37D735}" type="presOf" srcId="{AA540EC6-BBBE-4A61-8E16-8CC8C9F7B89C}" destId="{9709AC17-F5BD-4184-843E-06D5623749F1}" srcOrd="0" destOrd="0" presId="urn:microsoft.com/office/officeart/2005/8/layout/hProcess4"/>
    <dgm:cxn modelId="{EA9BF057-68FC-4C45-B1C9-72EE16B16EE2}" type="presOf" srcId="{80F8965E-522E-4D25-A7F7-FDFB9AF812F6}" destId="{9DC80A34-A11E-4379-A1CB-6BDC9FF0AC0B}" srcOrd="0" destOrd="0" presId="urn:microsoft.com/office/officeart/2005/8/layout/hProcess4"/>
    <dgm:cxn modelId="{1B95A0FB-89A8-4A90-B144-F04A46339A08}" type="presOf" srcId="{0AD3B933-64F5-4C4A-8559-D1FD1E15510A}" destId="{5E0BAE0C-7849-4231-934D-725C26A7E3D1}" srcOrd="0" destOrd="0" presId="urn:microsoft.com/office/officeart/2005/8/layout/hProcess4"/>
    <dgm:cxn modelId="{ABEA38CF-F651-4598-8044-5D2CA32F8E5F}" type="presOf" srcId="{AA540EC6-BBBE-4A61-8E16-8CC8C9F7B89C}" destId="{593140F0-40E7-449F-93CB-3C28F4E82349}" srcOrd="1" destOrd="0" presId="urn:microsoft.com/office/officeart/2005/8/layout/hProcess4"/>
    <dgm:cxn modelId="{BB97A025-87AD-4C95-89E1-C0070FDBB935}" srcId="{07FA8145-6F6A-4178-82FC-316872AEB29D}" destId="{1A7187D8-D89F-46BB-AC8F-36520BE84E0B}" srcOrd="0" destOrd="0" parTransId="{BC67647B-023E-4A7E-A2B0-0DB6C688E5DF}" sibTransId="{80F8965E-522E-4D25-A7F7-FDFB9AF812F6}"/>
    <dgm:cxn modelId="{9835AFA4-0F81-47CF-BA29-E3AD03136908}" type="presOf" srcId="{0AD3B933-64F5-4C4A-8559-D1FD1E15510A}" destId="{069ECC22-257A-4357-A1E3-FEFE0ED1CA4E}" srcOrd="1" destOrd="0" presId="urn:microsoft.com/office/officeart/2005/8/layout/hProcess4"/>
    <dgm:cxn modelId="{2C6B544C-F6FB-4D5D-A360-1B73142930E8}" type="presOf" srcId="{07FA8145-6F6A-4178-82FC-316872AEB29D}" destId="{B2F8F14B-D892-4ECF-AF8A-4BA64F2E87FD}" srcOrd="0" destOrd="0" presId="urn:microsoft.com/office/officeart/2005/8/layout/hProcess4"/>
    <dgm:cxn modelId="{27A6DD41-B747-41A2-A14D-75FA8F39E5D8}" srcId="{1A7187D8-D89F-46BB-AC8F-36520BE84E0B}" destId="{0AD3B933-64F5-4C4A-8559-D1FD1E15510A}" srcOrd="0" destOrd="0" parTransId="{786851BD-C3A0-40AA-ABA1-A4EF749326DE}" sibTransId="{16FBCF3D-7C40-4EE0-94B2-9A62685DC8E1}"/>
    <dgm:cxn modelId="{ED1E6937-7E59-423E-89D7-49C12A2C79A4}" srcId="{07FA8145-6F6A-4178-82FC-316872AEB29D}" destId="{36737D6A-9DF1-4BED-A980-3AC153310712}" srcOrd="1" destOrd="0" parTransId="{26F40126-2834-4150-BCAD-600E57A67DD5}" sibTransId="{DFFDFDD1-659F-44CA-975C-FCE7E45B831F}"/>
    <dgm:cxn modelId="{7BAB4406-777C-429C-BDA8-AEB2EA85C58E}" type="presOf" srcId="{36737D6A-9DF1-4BED-A980-3AC153310712}" destId="{B68489B4-1C55-4401-A41C-FA8B9613B257}" srcOrd="0" destOrd="0" presId="urn:microsoft.com/office/officeart/2005/8/layout/hProcess4"/>
    <dgm:cxn modelId="{EAD38C1F-F10B-4CF7-B649-297B67F8E741}" type="presOf" srcId="{1A7187D8-D89F-46BB-AC8F-36520BE84E0B}" destId="{BAC286C7-C1C5-4493-8BFC-AB8814114AEE}" srcOrd="0" destOrd="0" presId="urn:microsoft.com/office/officeart/2005/8/layout/hProcess4"/>
    <dgm:cxn modelId="{6BCB2348-C93A-45B6-A8A4-7D69C9A15C87}" type="presParOf" srcId="{B2F8F14B-D892-4ECF-AF8A-4BA64F2E87FD}" destId="{A9D2BA3E-39AF-40BB-A91F-E1C60D5E6BC8}" srcOrd="0" destOrd="0" presId="urn:microsoft.com/office/officeart/2005/8/layout/hProcess4"/>
    <dgm:cxn modelId="{A5552897-2527-47F1-A981-1C0285D4C85C}" type="presParOf" srcId="{B2F8F14B-D892-4ECF-AF8A-4BA64F2E87FD}" destId="{2E7CDC4E-FBB0-49D6-923B-85E64B44F228}" srcOrd="1" destOrd="0" presId="urn:microsoft.com/office/officeart/2005/8/layout/hProcess4"/>
    <dgm:cxn modelId="{6BF2D5D6-2567-4026-B7D6-DD6A22765EA8}" type="presParOf" srcId="{B2F8F14B-D892-4ECF-AF8A-4BA64F2E87FD}" destId="{18EACFA3-876B-49E6-B417-18D7ABDECBC6}" srcOrd="2" destOrd="0" presId="urn:microsoft.com/office/officeart/2005/8/layout/hProcess4"/>
    <dgm:cxn modelId="{2E2F8F4A-FA2D-43F4-A5BC-19C173278B1C}" type="presParOf" srcId="{18EACFA3-876B-49E6-B417-18D7ABDECBC6}" destId="{07ABF584-A8AF-4A23-9739-054523AD71B9}" srcOrd="0" destOrd="0" presId="urn:microsoft.com/office/officeart/2005/8/layout/hProcess4"/>
    <dgm:cxn modelId="{FA87E1BA-A47D-4CBA-B4E0-79EDB3156645}" type="presParOf" srcId="{07ABF584-A8AF-4A23-9739-054523AD71B9}" destId="{446CCAA3-D0CE-4376-B68D-05897B8C2366}" srcOrd="0" destOrd="0" presId="urn:microsoft.com/office/officeart/2005/8/layout/hProcess4"/>
    <dgm:cxn modelId="{0669452C-9E69-4933-94CE-4670ADA75073}" type="presParOf" srcId="{07ABF584-A8AF-4A23-9739-054523AD71B9}" destId="{5E0BAE0C-7849-4231-934D-725C26A7E3D1}" srcOrd="1" destOrd="0" presId="urn:microsoft.com/office/officeart/2005/8/layout/hProcess4"/>
    <dgm:cxn modelId="{59588970-4D03-4ECD-8E7F-A9000C868CD6}" type="presParOf" srcId="{07ABF584-A8AF-4A23-9739-054523AD71B9}" destId="{069ECC22-257A-4357-A1E3-FEFE0ED1CA4E}" srcOrd="2" destOrd="0" presId="urn:microsoft.com/office/officeart/2005/8/layout/hProcess4"/>
    <dgm:cxn modelId="{BC41B98E-FDDE-476D-8EBB-DD9031C34A0E}" type="presParOf" srcId="{07ABF584-A8AF-4A23-9739-054523AD71B9}" destId="{BAC286C7-C1C5-4493-8BFC-AB8814114AEE}" srcOrd="3" destOrd="0" presId="urn:microsoft.com/office/officeart/2005/8/layout/hProcess4"/>
    <dgm:cxn modelId="{EAA9B299-251D-4E06-ADB8-ACCE5DCDAD58}" type="presParOf" srcId="{07ABF584-A8AF-4A23-9739-054523AD71B9}" destId="{D3E3D57D-3344-4E9F-AC57-DDAFBA279DC9}" srcOrd="4" destOrd="0" presId="urn:microsoft.com/office/officeart/2005/8/layout/hProcess4"/>
    <dgm:cxn modelId="{D3374F06-5C7D-411A-A7AD-04746A49E0B1}" type="presParOf" srcId="{18EACFA3-876B-49E6-B417-18D7ABDECBC6}" destId="{9DC80A34-A11E-4379-A1CB-6BDC9FF0AC0B}" srcOrd="1" destOrd="0" presId="urn:microsoft.com/office/officeart/2005/8/layout/hProcess4"/>
    <dgm:cxn modelId="{793DF065-66B2-4ACF-A4B6-79E41C9B68AE}" type="presParOf" srcId="{18EACFA3-876B-49E6-B417-18D7ABDECBC6}" destId="{78240BF2-0F2E-4393-9047-5CF6A2E2811A}" srcOrd="2" destOrd="0" presId="urn:microsoft.com/office/officeart/2005/8/layout/hProcess4"/>
    <dgm:cxn modelId="{1BF40E12-4144-48CB-A12D-092B1CC5757C}" type="presParOf" srcId="{78240BF2-0F2E-4393-9047-5CF6A2E2811A}" destId="{F67789C4-DDFB-45B3-ADB8-CA420CF533F4}" srcOrd="0" destOrd="0" presId="urn:microsoft.com/office/officeart/2005/8/layout/hProcess4"/>
    <dgm:cxn modelId="{4416A01A-2C3E-481E-A284-3B106ED0CCE2}" type="presParOf" srcId="{78240BF2-0F2E-4393-9047-5CF6A2E2811A}" destId="{9709AC17-F5BD-4184-843E-06D5623749F1}" srcOrd="1" destOrd="0" presId="urn:microsoft.com/office/officeart/2005/8/layout/hProcess4"/>
    <dgm:cxn modelId="{81FF7729-A732-45C4-9B08-6CA9D9CD31D3}" type="presParOf" srcId="{78240BF2-0F2E-4393-9047-5CF6A2E2811A}" destId="{593140F0-40E7-449F-93CB-3C28F4E82349}" srcOrd="2" destOrd="0" presId="urn:microsoft.com/office/officeart/2005/8/layout/hProcess4"/>
    <dgm:cxn modelId="{9C8239B8-3EAE-4E1C-AA4B-414F0659E16D}" type="presParOf" srcId="{78240BF2-0F2E-4393-9047-5CF6A2E2811A}" destId="{B68489B4-1C55-4401-A41C-FA8B9613B257}" srcOrd="3" destOrd="0" presId="urn:microsoft.com/office/officeart/2005/8/layout/hProcess4"/>
    <dgm:cxn modelId="{EA3E5406-E758-4D96-8DB5-C44A6B66162C}" type="presParOf" srcId="{78240BF2-0F2E-4393-9047-5CF6A2E2811A}" destId="{267AFFD2-1C2C-49FF-9D7B-B9E64413672A}"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FA8145-6F6A-4178-82FC-316872AEB29D}" type="doc">
      <dgm:prSet loTypeId="urn:microsoft.com/office/officeart/2005/8/layout/hChevron3" loCatId="process" qsTypeId="urn:microsoft.com/office/officeart/2005/8/quickstyle/3d3" qsCatId="3D" csTypeId="urn:microsoft.com/office/officeart/2005/8/colors/accent1_2" csCatId="accent1" phldr="1"/>
      <dgm:spPr/>
      <dgm:t>
        <a:bodyPr/>
        <a:lstStyle/>
        <a:p>
          <a:endParaRPr lang="en-US"/>
        </a:p>
      </dgm:t>
    </dgm:pt>
    <dgm:pt modelId="{1A7187D8-D89F-46BB-AC8F-36520BE84E0B}">
      <dgm:prSet phldrT="[Text]" custT="1"/>
      <dgm:spPr/>
      <dgm:t>
        <a:bodyPr/>
        <a:lstStyle/>
        <a:p>
          <a:r>
            <a:rPr lang="ar-LB" sz="2800" b="1" dirty="0"/>
            <a:t>14 مخيم</a:t>
          </a:r>
          <a:endParaRPr lang="en-US" sz="5000" b="1" dirty="0"/>
        </a:p>
      </dgm:t>
    </dgm:pt>
    <dgm:pt modelId="{BC67647B-023E-4A7E-A2B0-0DB6C688E5DF}" type="parTrans" cxnId="{BB97A025-87AD-4C95-89E1-C0070FDBB935}">
      <dgm:prSet/>
      <dgm:spPr/>
      <dgm:t>
        <a:bodyPr/>
        <a:lstStyle/>
        <a:p>
          <a:endParaRPr lang="en-US"/>
        </a:p>
      </dgm:t>
    </dgm:pt>
    <dgm:pt modelId="{80F8965E-522E-4D25-A7F7-FDFB9AF812F6}" type="sibTrans" cxnId="{BB97A025-87AD-4C95-89E1-C0070FDBB935}">
      <dgm:prSet/>
      <dgm:spPr/>
      <dgm:t>
        <a:bodyPr/>
        <a:lstStyle/>
        <a:p>
          <a:endParaRPr lang="en-US"/>
        </a:p>
      </dgm:t>
    </dgm:pt>
    <dgm:pt modelId="{36737D6A-9DF1-4BED-A980-3AC153310712}">
      <dgm:prSet phldrT="[Text]" custT="1"/>
      <dgm:spPr/>
      <dgm:t>
        <a:bodyPr/>
        <a:lstStyle/>
        <a:p>
          <a:r>
            <a:rPr lang="ar-LB" sz="2000" b="1" dirty="0"/>
            <a:t>9 مخيمات تعترف فيها وكالة الأنروا</a:t>
          </a:r>
          <a:endParaRPr lang="en-US" sz="2000" b="1" dirty="0"/>
        </a:p>
      </dgm:t>
    </dgm:pt>
    <dgm:pt modelId="{26F40126-2834-4150-BCAD-600E57A67DD5}" type="parTrans" cxnId="{ED1E6937-7E59-423E-89D7-49C12A2C79A4}">
      <dgm:prSet/>
      <dgm:spPr/>
      <dgm:t>
        <a:bodyPr/>
        <a:lstStyle/>
        <a:p>
          <a:endParaRPr lang="en-US"/>
        </a:p>
      </dgm:t>
    </dgm:pt>
    <dgm:pt modelId="{DFFDFDD1-659F-44CA-975C-FCE7E45B831F}" type="sibTrans" cxnId="{ED1E6937-7E59-423E-89D7-49C12A2C79A4}">
      <dgm:prSet/>
      <dgm:spPr/>
      <dgm:t>
        <a:bodyPr/>
        <a:lstStyle/>
        <a:p>
          <a:endParaRPr lang="en-US"/>
        </a:p>
      </dgm:t>
    </dgm:pt>
    <dgm:pt modelId="{66EC0653-9D8C-43FB-81DF-9A360D9406E6}">
      <dgm:prSet phldrT="[Text]" custT="1"/>
      <dgm:spPr/>
      <dgm:t>
        <a:bodyPr/>
        <a:lstStyle/>
        <a:p>
          <a:r>
            <a:rPr lang="ar-LB" sz="1600" b="1" dirty="0"/>
            <a:t>5 مخيمات لا تعترف فيها الأنروا</a:t>
          </a:r>
          <a:endParaRPr lang="en-US" sz="1600" b="1" dirty="0"/>
        </a:p>
      </dgm:t>
    </dgm:pt>
    <dgm:pt modelId="{647401CB-35A7-4A19-9804-2C464CCE9A69}" type="parTrans" cxnId="{0B628F1D-960C-481C-8222-5D2AF4413434}">
      <dgm:prSet/>
      <dgm:spPr/>
      <dgm:t>
        <a:bodyPr/>
        <a:lstStyle/>
        <a:p>
          <a:endParaRPr lang="en-US"/>
        </a:p>
      </dgm:t>
    </dgm:pt>
    <dgm:pt modelId="{3DB604A1-F755-44AE-BC00-E3AF95A69F0C}" type="sibTrans" cxnId="{0B628F1D-960C-481C-8222-5D2AF4413434}">
      <dgm:prSet/>
      <dgm:spPr/>
      <dgm:t>
        <a:bodyPr/>
        <a:lstStyle/>
        <a:p>
          <a:endParaRPr lang="en-US"/>
        </a:p>
      </dgm:t>
    </dgm:pt>
    <dgm:pt modelId="{A096F3FB-00C3-46D2-9315-676EDE35EAF8}">
      <dgm:prSet phldrT="[Text]" custT="1"/>
      <dgm:spPr/>
      <dgm:t>
        <a:bodyPr/>
        <a:lstStyle/>
        <a:p>
          <a:r>
            <a:rPr lang="ar-LB" sz="1400" b="1" dirty="0"/>
            <a:t>حوالي 10 تجمعات أخرى متفرقة</a:t>
          </a:r>
          <a:endParaRPr lang="en-US" sz="1400" b="1" dirty="0"/>
        </a:p>
      </dgm:t>
    </dgm:pt>
    <dgm:pt modelId="{FF717653-29D9-4F15-AE9F-23E221DC8A7E}" type="parTrans" cxnId="{EF8B709A-5D1A-4C0C-89D1-9B4C0313CDBB}">
      <dgm:prSet/>
      <dgm:spPr/>
      <dgm:t>
        <a:bodyPr/>
        <a:lstStyle/>
        <a:p>
          <a:endParaRPr lang="en-US"/>
        </a:p>
      </dgm:t>
    </dgm:pt>
    <dgm:pt modelId="{A1E21A31-F798-45FD-B027-FCEA9F3B5FB0}" type="sibTrans" cxnId="{EF8B709A-5D1A-4C0C-89D1-9B4C0313CDBB}">
      <dgm:prSet/>
      <dgm:spPr/>
      <dgm:t>
        <a:bodyPr/>
        <a:lstStyle/>
        <a:p>
          <a:endParaRPr lang="en-US"/>
        </a:p>
      </dgm:t>
    </dgm:pt>
    <dgm:pt modelId="{EA92A934-C1FC-4787-B248-792CB8C1761D}" type="pres">
      <dgm:prSet presAssocID="{07FA8145-6F6A-4178-82FC-316872AEB29D}" presName="Name0" presStyleCnt="0">
        <dgm:presLayoutVars>
          <dgm:dir/>
          <dgm:resizeHandles val="exact"/>
        </dgm:presLayoutVars>
      </dgm:prSet>
      <dgm:spPr/>
      <dgm:t>
        <a:bodyPr/>
        <a:lstStyle/>
        <a:p>
          <a:pPr rtl="1"/>
          <a:endParaRPr lang="ar-SA"/>
        </a:p>
      </dgm:t>
    </dgm:pt>
    <dgm:pt modelId="{B406A04B-607E-4934-915C-71CB1F54AA39}" type="pres">
      <dgm:prSet presAssocID="{1A7187D8-D89F-46BB-AC8F-36520BE84E0B}" presName="parTxOnly" presStyleLbl="node1" presStyleIdx="0" presStyleCnt="4" custScaleX="243437" custScaleY="317041">
        <dgm:presLayoutVars>
          <dgm:bulletEnabled val="1"/>
        </dgm:presLayoutVars>
      </dgm:prSet>
      <dgm:spPr/>
      <dgm:t>
        <a:bodyPr/>
        <a:lstStyle/>
        <a:p>
          <a:pPr rtl="1"/>
          <a:endParaRPr lang="ar-SA"/>
        </a:p>
      </dgm:t>
    </dgm:pt>
    <dgm:pt modelId="{862A1B7C-72EF-4FA3-8B35-75CAF554DFFB}" type="pres">
      <dgm:prSet presAssocID="{80F8965E-522E-4D25-A7F7-FDFB9AF812F6}" presName="parSpace" presStyleCnt="0"/>
      <dgm:spPr/>
    </dgm:pt>
    <dgm:pt modelId="{E79A1CE4-2244-4524-8B26-BF2567C6F915}" type="pres">
      <dgm:prSet presAssocID="{36737D6A-9DF1-4BED-A980-3AC153310712}" presName="parTxOnly" presStyleLbl="node1" presStyleIdx="1" presStyleCnt="4" custScaleX="216469" custScaleY="308335">
        <dgm:presLayoutVars>
          <dgm:bulletEnabled val="1"/>
        </dgm:presLayoutVars>
      </dgm:prSet>
      <dgm:spPr/>
      <dgm:t>
        <a:bodyPr/>
        <a:lstStyle/>
        <a:p>
          <a:pPr rtl="1"/>
          <a:endParaRPr lang="ar-SA"/>
        </a:p>
      </dgm:t>
    </dgm:pt>
    <dgm:pt modelId="{A94EB7BE-8ED9-449D-A1AB-2EFB7CB82E3F}" type="pres">
      <dgm:prSet presAssocID="{DFFDFDD1-659F-44CA-975C-FCE7E45B831F}" presName="parSpace" presStyleCnt="0"/>
      <dgm:spPr/>
    </dgm:pt>
    <dgm:pt modelId="{F3D80E7E-62B8-4D3A-87C3-038F24ECE841}" type="pres">
      <dgm:prSet presAssocID="{66EC0653-9D8C-43FB-81DF-9A360D9406E6}" presName="parTxOnly" presStyleLbl="node1" presStyleIdx="2" presStyleCnt="4" custScaleX="196538" custScaleY="277503">
        <dgm:presLayoutVars>
          <dgm:bulletEnabled val="1"/>
        </dgm:presLayoutVars>
      </dgm:prSet>
      <dgm:spPr/>
      <dgm:t>
        <a:bodyPr/>
        <a:lstStyle/>
        <a:p>
          <a:pPr rtl="1"/>
          <a:endParaRPr lang="ar-SA"/>
        </a:p>
      </dgm:t>
    </dgm:pt>
    <dgm:pt modelId="{BDB2FBAC-4A9C-49BB-93B5-A9511F683FAD}" type="pres">
      <dgm:prSet presAssocID="{3DB604A1-F755-44AE-BC00-E3AF95A69F0C}" presName="parSpace" presStyleCnt="0"/>
      <dgm:spPr/>
    </dgm:pt>
    <dgm:pt modelId="{5D4A89B5-7184-4581-A82F-2F811D4E717E}" type="pres">
      <dgm:prSet presAssocID="{A096F3FB-00C3-46D2-9315-676EDE35EAF8}" presName="parTxOnly" presStyleLbl="node1" presStyleIdx="3" presStyleCnt="4" custScaleX="185995" custScaleY="237420">
        <dgm:presLayoutVars>
          <dgm:bulletEnabled val="1"/>
        </dgm:presLayoutVars>
      </dgm:prSet>
      <dgm:spPr/>
      <dgm:t>
        <a:bodyPr/>
        <a:lstStyle/>
        <a:p>
          <a:pPr rtl="1"/>
          <a:endParaRPr lang="ar-SA"/>
        </a:p>
      </dgm:t>
    </dgm:pt>
  </dgm:ptLst>
  <dgm:cxnLst>
    <dgm:cxn modelId="{7C3C6EC6-7D60-4DB5-BD0E-0D11A25BA138}" type="presOf" srcId="{A096F3FB-00C3-46D2-9315-676EDE35EAF8}" destId="{5D4A89B5-7184-4581-A82F-2F811D4E717E}" srcOrd="0" destOrd="0" presId="urn:microsoft.com/office/officeart/2005/8/layout/hChevron3"/>
    <dgm:cxn modelId="{ED1E6937-7E59-423E-89D7-49C12A2C79A4}" srcId="{07FA8145-6F6A-4178-82FC-316872AEB29D}" destId="{36737D6A-9DF1-4BED-A980-3AC153310712}" srcOrd="1" destOrd="0" parTransId="{26F40126-2834-4150-BCAD-600E57A67DD5}" sibTransId="{DFFDFDD1-659F-44CA-975C-FCE7E45B831F}"/>
    <dgm:cxn modelId="{B0AD39EE-46A6-4B2A-9A0A-6F12386D9ED1}" type="presOf" srcId="{1A7187D8-D89F-46BB-AC8F-36520BE84E0B}" destId="{B406A04B-607E-4934-915C-71CB1F54AA39}" srcOrd="0" destOrd="0" presId="urn:microsoft.com/office/officeart/2005/8/layout/hChevron3"/>
    <dgm:cxn modelId="{BB97A025-87AD-4C95-89E1-C0070FDBB935}" srcId="{07FA8145-6F6A-4178-82FC-316872AEB29D}" destId="{1A7187D8-D89F-46BB-AC8F-36520BE84E0B}" srcOrd="0" destOrd="0" parTransId="{BC67647B-023E-4A7E-A2B0-0DB6C688E5DF}" sibTransId="{80F8965E-522E-4D25-A7F7-FDFB9AF812F6}"/>
    <dgm:cxn modelId="{0B628F1D-960C-481C-8222-5D2AF4413434}" srcId="{07FA8145-6F6A-4178-82FC-316872AEB29D}" destId="{66EC0653-9D8C-43FB-81DF-9A360D9406E6}" srcOrd="2" destOrd="0" parTransId="{647401CB-35A7-4A19-9804-2C464CCE9A69}" sibTransId="{3DB604A1-F755-44AE-BC00-E3AF95A69F0C}"/>
    <dgm:cxn modelId="{EF8B709A-5D1A-4C0C-89D1-9B4C0313CDBB}" srcId="{07FA8145-6F6A-4178-82FC-316872AEB29D}" destId="{A096F3FB-00C3-46D2-9315-676EDE35EAF8}" srcOrd="3" destOrd="0" parTransId="{FF717653-29D9-4F15-AE9F-23E221DC8A7E}" sibTransId="{A1E21A31-F798-45FD-B027-FCEA9F3B5FB0}"/>
    <dgm:cxn modelId="{4E122D13-533B-44B8-A8D8-15C211DDBE83}" type="presOf" srcId="{66EC0653-9D8C-43FB-81DF-9A360D9406E6}" destId="{F3D80E7E-62B8-4D3A-87C3-038F24ECE841}" srcOrd="0" destOrd="0" presId="urn:microsoft.com/office/officeart/2005/8/layout/hChevron3"/>
    <dgm:cxn modelId="{46137176-C4E2-4C90-8CCC-6D1EC90E2636}" type="presOf" srcId="{07FA8145-6F6A-4178-82FC-316872AEB29D}" destId="{EA92A934-C1FC-4787-B248-792CB8C1761D}" srcOrd="0" destOrd="0" presId="urn:microsoft.com/office/officeart/2005/8/layout/hChevron3"/>
    <dgm:cxn modelId="{4237A3DE-A0E3-4DFF-AE3A-0480F495E7CF}" type="presOf" srcId="{36737D6A-9DF1-4BED-A980-3AC153310712}" destId="{E79A1CE4-2244-4524-8B26-BF2567C6F915}" srcOrd="0" destOrd="0" presId="urn:microsoft.com/office/officeart/2005/8/layout/hChevron3"/>
    <dgm:cxn modelId="{7AC7D93D-46FE-48DC-8876-B3B0A22802CD}" type="presParOf" srcId="{EA92A934-C1FC-4787-B248-792CB8C1761D}" destId="{B406A04B-607E-4934-915C-71CB1F54AA39}" srcOrd="0" destOrd="0" presId="urn:microsoft.com/office/officeart/2005/8/layout/hChevron3"/>
    <dgm:cxn modelId="{A89141C6-88B4-44C0-917D-A1A9A259AEE3}" type="presParOf" srcId="{EA92A934-C1FC-4787-B248-792CB8C1761D}" destId="{862A1B7C-72EF-4FA3-8B35-75CAF554DFFB}" srcOrd="1" destOrd="0" presId="urn:microsoft.com/office/officeart/2005/8/layout/hChevron3"/>
    <dgm:cxn modelId="{A73417DE-CCF4-4B7E-B1D3-E8F050FA3B80}" type="presParOf" srcId="{EA92A934-C1FC-4787-B248-792CB8C1761D}" destId="{E79A1CE4-2244-4524-8B26-BF2567C6F915}" srcOrd="2" destOrd="0" presId="urn:microsoft.com/office/officeart/2005/8/layout/hChevron3"/>
    <dgm:cxn modelId="{26F0E621-F884-46CF-B2EE-8ECB6EB7454F}" type="presParOf" srcId="{EA92A934-C1FC-4787-B248-792CB8C1761D}" destId="{A94EB7BE-8ED9-449D-A1AB-2EFB7CB82E3F}" srcOrd="3" destOrd="0" presId="urn:microsoft.com/office/officeart/2005/8/layout/hChevron3"/>
    <dgm:cxn modelId="{5F3C218E-B9ED-434F-A483-117DE6D239B5}" type="presParOf" srcId="{EA92A934-C1FC-4787-B248-792CB8C1761D}" destId="{F3D80E7E-62B8-4D3A-87C3-038F24ECE841}" srcOrd="4" destOrd="0" presId="urn:microsoft.com/office/officeart/2005/8/layout/hChevron3"/>
    <dgm:cxn modelId="{644FDF25-03F9-498C-9B1F-8CD85E9F50DD}" type="presParOf" srcId="{EA92A934-C1FC-4787-B248-792CB8C1761D}" destId="{BDB2FBAC-4A9C-49BB-93B5-A9511F683FAD}" srcOrd="5" destOrd="0" presId="urn:microsoft.com/office/officeart/2005/8/layout/hChevron3"/>
    <dgm:cxn modelId="{6B63C671-34CF-4887-8204-7D57A07CF46F}" type="presParOf" srcId="{EA92A934-C1FC-4787-B248-792CB8C1761D}" destId="{5D4A89B5-7184-4581-A82F-2F811D4E717E}" srcOrd="6"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919F8-30B2-4056-BA32-7F4223D7CD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765BCB6-B4E5-46BB-8183-342153E41C2B}">
      <dgm:prSet phldrT="[Text]"/>
      <dgm:spPr/>
      <dgm:t>
        <a:bodyPr/>
        <a:lstStyle/>
        <a:p>
          <a:r>
            <a:rPr lang="ar-LB" b="1" dirty="0"/>
            <a:t>الوضع القانوني</a:t>
          </a:r>
          <a:endParaRPr lang="en-US" b="1" dirty="0"/>
        </a:p>
      </dgm:t>
    </dgm:pt>
    <dgm:pt modelId="{C2AE1DC8-98A2-4A8D-9148-58B9F92A079B}" type="parTrans" cxnId="{777A8335-5AE6-46FD-B12D-B49356F8EAAA}">
      <dgm:prSet/>
      <dgm:spPr/>
      <dgm:t>
        <a:bodyPr/>
        <a:lstStyle/>
        <a:p>
          <a:endParaRPr lang="en-US" b="1"/>
        </a:p>
      </dgm:t>
    </dgm:pt>
    <dgm:pt modelId="{2F58796C-57EE-4F50-9BE9-5B1CE329C324}" type="sibTrans" cxnId="{777A8335-5AE6-46FD-B12D-B49356F8EAAA}">
      <dgm:prSet/>
      <dgm:spPr/>
      <dgm:t>
        <a:bodyPr/>
        <a:lstStyle/>
        <a:p>
          <a:endParaRPr lang="en-US" b="1"/>
        </a:p>
      </dgm:t>
    </dgm:pt>
    <dgm:pt modelId="{09C53DE6-6059-4001-9574-9DE02BA288C2}">
      <dgm:prSet phldrT="[Text]"/>
      <dgm:spPr/>
      <dgm:t>
        <a:bodyPr/>
        <a:lstStyle/>
        <a:p>
          <a:r>
            <a:rPr lang="ar-LB" b="1" dirty="0"/>
            <a:t> الصحة</a:t>
          </a:r>
          <a:endParaRPr lang="en-US" b="1" dirty="0"/>
        </a:p>
      </dgm:t>
    </dgm:pt>
    <dgm:pt modelId="{CAB26F09-A412-4780-BE80-51A28E287C8D}" type="parTrans" cxnId="{AA4C1606-DE77-413D-BC52-C9B7203FEE6C}">
      <dgm:prSet/>
      <dgm:spPr/>
      <dgm:t>
        <a:bodyPr/>
        <a:lstStyle/>
        <a:p>
          <a:endParaRPr lang="en-US" b="1"/>
        </a:p>
      </dgm:t>
    </dgm:pt>
    <dgm:pt modelId="{3D9D956E-0228-4A98-B0D1-0467865D1222}" type="sibTrans" cxnId="{AA4C1606-DE77-413D-BC52-C9B7203FEE6C}">
      <dgm:prSet/>
      <dgm:spPr/>
      <dgm:t>
        <a:bodyPr/>
        <a:lstStyle/>
        <a:p>
          <a:endParaRPr lang="en-US" b="1"/>
        </a:p>
      </dgm:t>
    </dgm:pt>
    <dgm:pt modelId="{135243F4-3439-4BFF-AE9A-BD736C683EE3}">
      <dgm:prSet phldrT="[Text]"/>
      <dgm:spPr/>
      <dgm:t>
        <a:bodyPr/>
        <a:lstStyle/>
        <a:p>
          <a:r>
            <a:rPr lang="ar-LB" b="1" dirty="0"/>
            <a:t>التعليم</a:t>
          </a:r>
          <a:endParaRPr lang="en-US" b="1" dirty="0"/>
        </a:p>
      </dgm:t>
    </dgm:pt>
    <dgm:pt modelId="{89E91F70-CD4A-42B5-9826-EC6020E4CCA2}" type="parTrans" cxnId="{53346DB6-4A79-4204-A749-3D8585E1706B}">
      <dgm:prSet/>
      <dgm:spPr/>
      <dgm:t>
        <a:bodyPr/>
        <a:lstStyle/>
        <a:p>
          <a:endParaRPr lang="en-US" b="1"/>
        </a:p>
      </dgm:t>
    </dgm:pt>
    <dgm:pt modelId="{128C46E9-3C71-4760-8290-8B14A6772866}" type="sibTrans" cxnId="{53346DB6-4A79-4204-A749-3D8585E1706B}">
      <dgm:prSet/>
      <dgm:spPr/>
      <dgm:t>
        <a:bodyPr/>
        <a:lstStyle/>
        <a:p>
          <a:endParaRPr lang="en-US" b="1"/>
        </a:p>
      </dgm:t>
    </dgm:pt>
    <dgm:pt modelId="{E4C2BBC7-A31F-456D-BFDA-EEF22481CA1A}">
      <dgm:prSet phldrT="[Text]"/>
      <dgm:spPr/>
      <dgm:t>
        <a:bodyPr/>
        <a:lstStyle/>
        <a:p>
          <a:r>
            <a:rPr lang="ar-LB" b="1" dirty="0"/>
            <a:t>العمل</a:t>
          </a:r>
          <a:endParaRPr lang="en-US" b="1" dirty="0"/>
        </a:p>
      </dgm:t>
    </dgm:pt>
    <dgm:pt modelId="{93258DC5-A291-4F7A-88AA-E081FCED4065}" type="parTrans" cxnId="{39102159-3A17-4A67-9ABC-03C505B792A7}">
      <dgm:prSet/>
      <dgm:spPr/>
      <dgm:t>
        <a:bodyPr/>
        <a:lstStyle/>
        <a:p>
          <a:endParaRPr lang="en-US" b="1"/>
        </a:p>
      </dgm:t>
    </dgm:pt>
    <dgm:pt modelId="{B6AE0427-A656-4D62-9809-BE35151F0F6D}" type="sibTrans" cxnId="{39102159-3A17-4A67-9ABC-03C505B792A7}">
      <dgm:prSet/>
      <dgm:spPr/>
      <dgm:t>
        <a:bodyPr/>
        <a:lstStyle/>
        <a:p>
          <a:endParaRPr lang="en-US" b="1"/>
        </a:p>
      </dgm:t>
    </dgm:pt>
    <dgm:pt modelId="{D3DACEF0-E7FC-4BC8-8010-E19E2032999F}">
      <dgm:prSet phldrT="[Text]"/>
      <dgm:spPr/>
      <dgm:t>
        <a:bodyPr/>
        <a:lstStyle/>
        <a:p>
          <a:r>
            <a:rPr lang="ar-LB" b="1" dirty="0"/>
            <a:t>التملك</a:t>
          </a:r>
          <a:endParaRPr lang="en-US" b="1" dirty="0"/>
        </a:p>
      </dgm:t>
    </dgm:pt>
    <dgm:pt modelId="{49369CA6-4089-4F23-B57C-F355A6CBB93F}" type="parTrans" cxnId="{86F87A3C-6ACC-4514-A896-2E41B650A121}">
      <dgm:prSet/>
      <dgm:spPr/>
      <dgm:t>
        <a:bodyPr/>
        <a:lstStyle/>
        <a:p>
          <a:endParaRPr lang="en-US" b="1"/>
        </a:p>
      </dgm:t>
    </dgm:pt>
    <dgm:pt modelId="{1A8A51EF-B927-4FD0-82FB-A9C28CFD3B66}" type="sibTrans" cxnId="{86F87A3C-6ACC-4514-A896-2E41B650A121}">
      <dgm:prSet/>
      <dgm:spPr/>
      <dgm:t>
        <a:bodyPr/>
        <a:lstStyle/>
        <a:p>
          <a:endParaRPr lang="en-US" b="1"/>
        </a:p>
      </dgm:t>
    </dgm:pt>
    <dgm:pt modelId="{686E17B3-9A62-4FEE-BB4E-B0C579ACD0FB}" type="pres">
      <dgm:prSet presAssocID="{B7F919F8-30B2-4056-BA32-7F4223D7CD38}" presName="cycle" presStyleCnt="0">
        <dgm:presLayoutVars>
          <dgm:dir/>
          <dgm:resizeHandles val="exact"/>
        </dgm:presLayoutVars>
      </dgm:prSet>
      <dgm:spPr/>
      <dgm:t>
        <a:bodyPr/>
        <a:lstStyle/>
        <a:p>
          <a:pPr rtl="1"/>
          <a:endParaRPr lang="ar-SA"/>
        </a:p>
      </dgm:t>
    </dgm:pt>
    <dgm:pt modelId="{1D5EC677-4CC5-4D22-96E8-A0E729848E13}" type="pres">
      <dgm:prSet presAssocID="{1765BCB6-B4E5-46BB-8183-342153E41C2B}" presName="node" presStyleLbl="node1" presStyleIdx="0" presStyleCnt="5">
        <dgm:presLayoutVars>
          <dgm:bulletEnabled val="1"/>
        </dgm:presLayoutVars>
      </dgm:prSet>
      <dgm:spPr/>
      <dgm:t>
        <a:bodyPr/>
        <a:lstStyle/>
        <a:p>
          <a:pPr rtl="1"/>
          <a:endParaRPr lang="ar-SA"/>
        </a:p>
      </dgm:t>
    </dgm:pt>
    <dgm:pt modelId="{DDE8019A-3D87-4D8A-8DB8-5CE9C1E4CCDF}" type="pres">
      <dgm:prSet presAssocID="{2F58796C-57EE-4F50-9BE9-5B1CE329C324}" presName="sibTrans" presStyleLbl="sibTrans2D1" presStyleIdx="0" presStyleCnt="5"/>
      <dgm:spPr/>
      <dgm:t>
        <a:bodyPr/>
        <a:lstStyle/>
        <a:p>
          <a:pPr rtl="1"/>
          <a:endParaRPr lang="ar-SA"/>
        </a:p>
      </dgm:t>
    </dgm:pt>
    <dgm:pt modelId="{AF50D19F-4B36-4486-A72F-2AEF4258BECF}" type="pres">
      <dgm:prSet presAssocID="{2F58796C-57EE-4F50-9BE9-5B1CE329C324}" presName="connectorText" presStyleLbl="sibTrans2D1" presStyleIdx="0" presStyleCnt="5"/>
      <dgm:spPr/>
      <dgm:t>
        <a:bodyPr/>
        <a:lstStyle/>
        <a:p>
          <a:pPr rtl="1"/>
          <a:endParaRPr lang="ar-SA"/>
        </a:p>
      </dgm:t>
    </dgm:pt>
    <dgm:pt modelId="{7021422F-1656-4725-BE55-913A733306BD}" type="pres">
      <dgm:prSet presAssocID="{09C53DE6-6059-4001-9574-9DE02BA288C2}" presName="node" presStyleLbl="node1" presStyleIdx="1" presStyleCnt="5">
        <dgm:presLayoutVars>
          <dgm:bulletEnabled val="1"/>
        </dgm:presLayoutVars>
      </dgm:prSet>
      <dgm:spPr/>
      <dgm:t>
        <a:bodyPr/>
        <a:lstStyle/>
        <a:p>
          <a:pPr rtl="1"/>
          <a:endParaRPr lang="ar-SA"/>
        </a:p>
      </dgm:t>
    </dgm:pt>
    <dgm:pt modelId="{5B553EF3-D618-4FA3-AC50-7EE9B7C6C915}" type="pres">
      <dgm:prSet presAssocID="{3D9D956E-0228-4A98-B0D1-0467865D1222}" presName="sibTrans" presStyleLbl="sibTrans2D1" presStyleIdx="1" presStyleCnt="5"/>
      <dgm:spPr/>
      <dgm:t>
        <a:bodyPr/>
        <a:lstStyle/>
        <a:p>
          <a:pPr rtl="1"/>
          <a:endParaRPr lang="ar-SA"/>
        </a:p>
      </dgm:t>
    </dgm:pt>
    <dgm:pt modelId="{5B931E35-BA11-47B3-80D2-793A78961145}" type="pres">
      <dgm:prSet presAssocID="{3D9D956E-0228-4A98-B0D1-0467865D1222}" presName="connectorText" presStyleLbl="sibTrans2D1" presStyleIdx="1" presStyleCnt="5"/>
      <dgm:spPr/>
      <dgm:t>
        <a:bodyPr/>
        <a:lstStyle/>
        <a:p>
          <a:pPr rtl="1"/>
          <a:endParaRPr lang="ar-SA"/>
        </a:p>
      </dgm:t>
    </dgm:pt>
    <dgm:pt modelId="{3FB8E5CD-0483-437E-A62D-5FD86823C312}" type="pres">
      <dgm:prSet presAssocID="{135243F4-3439-4BFF-AE9A-BD736C683EE3}" presName="node" presStyleLbl="node1" presStyleIdx="2" presStyleCnt="5">
        <dgm:presLayoutVars>
          <dgm:bulletEnabled val="1"/>
        </dgm:presLayoutVars>
      </dgm:prSet>
      <dgm:spPr/>
      <dgm:t>
        <a:bodyPr/>
        <a:lstStyle/>
        <a:p>
          <a:pPr rtl="1"/>
          <a:endParaRPr lang="ar-SA"/>
        </a:p>
      </dgm:t>
    </dgm:pt>
    <dgm:pt modelId="{6E664587-0804-4818-86EE-F2219C0FA710}" type="pres">
      <dgm:prSet presAssocID="{128C46E9-3C71-4760-8290-8B14A6772866}" presName="sibTrans" presStyleLbl="sibTrans2D1" presStyleIdx="2" presStyleCnt="5"/>
      <dgm:spPr/>
      <dgm:t>
        <a:bodyPr/>
        <a:lstStyle/>
        <a:p>
          <a:pPr rtl="1"/>
          <a:endParaRPr lang="ar-SA"/>
        </a:p>
      </dgm:t>
    </dgm:pt>
    <dgm:pt modelId="{F08F65D4-AF0C-4A26-9A23-3A84459A10E2}" type="pres">
      <dgm:prSet presAssocID="{128C46E9-3C71-4760-8290-8B14A6772866}" presName="connectorText" presStyleLbl="sibTrans2D1" presStyleIdx="2" presStyleCnt="5"/>
      <dgm:spPr/>
      <dgm:t>
        <a:bodyPr/>
        <a:lstStyle/>
        <a:p>
          <a:pPr rtl="1"/>
          <a:endParaRPr lang="ar-SA"/>
        </a:p>
      </dgm:t>
    </dgm:pt>
    <dgm:pt modelId="{2CF53F4A-A04E-4B55-A072-52426A1E6F14}" type="pres">
      <dgm:prSet presAssocID="{E4C2BBC7-A31F-456D-BFDA-EEF22481CA1A}" presName="node" presStyleLbl="node1" presStyleIdx="3" presStyleCnt="5">
        <dgm:presLayoutVars>
          <dgm:bulletEnabled val="1"/>
        </dgm:presLayoutVars>
      </dgm:prSet>
      <dgm:spPr/>
      <dgm:t>
        <a:bodyPr/>
        <a:lstStyle/>
        <a:p>
          <a:pPr rtl="1"/>
          <a:endParaRPr lang="ar-SA"/>
        </a:p>
      </dgm:t>
    </dgm:pt>
    <dgm:pt modelId="{6EE2520F-6BC6-41FC-B853-54161D7E616F}" type="pres">
      <dgm:prSet presAssocID="{B6AE0427-A656-4D62-9809-BE35151F0F6D}" presName="sibTrans" presStyleLbl="sibTrans2D1" presStyleIdx="3" presStyleCnt="5"/>
      <dgm:spPr/>
      <dgm:t>
        <a:bodyPr/>
        <a:lstStyle/>
        <a:p>
          <a:pPr rtl="1"/>
          <a:endParaRPr lang="ar-SA"/>
        </a:p>
      </dgm:t>
    </dgm:pt>
    <dgm:pt modelId="{7C047569-AC41-41ED-83E4-07AD2FAB362C}" type="pres">
      <dgm:prSet presAssocID="{B6AE0427-A656-4D62-9809-BE35151F0F6D}" presName="connectorText" presStyleLbl="sibTrans2D1" presStyleIdx="3" presStyleCnt="5"/>
      <dgm:spPr/>
      <dgm:t>
        <a:bodyPr/>
        <a:lstStyle/>
        <a:p>
          <a:pPr rtl="1"/>
          <a:endParaRPr lang="ar-SA"/>
        </a:p>
      </dgm:t>
    </dgm:pt>
    <dgm:pt modelId="{3ABBEA40-6ED4-4AF4-AE09-9B3C337C9DA2}" type="pres">
      <dgm:prSet presAssocID="{D3DACEF0-E7FC-4BC8-8010-E19E2032999F}" presName="node" presStyleLbl="node1" presStyleIdx="4" presStyleCnt="5">
        <dgm:presLayoutVars>
          <dgm:bulletEnabled val="1"/>
        </dgm:presLayoutVars>
      </dgm:prSet>
      <dgm:spPr/>
      <dgm:t>
        <a:bodyPr/>
        <a:lstStyle/>
        <a:p>
          <a:pPr rtl="1"/>
          <a:endParaRPr lang="ar-SA"/>
        </a:p>
      </dgm:t>
    </dgm:pt>
    <dgm:pt modelId="{5646A5D2-4CFD-4B30-B39C-695150793943}" type="pres">
      <dgm:prSet presAssocID="{1A8A51EF-B927-4FD0-82FB-A9C28CFD3B66}" presName="sibTrans" presStyleLbl="sibTrans2D1" presStyleIdx="4" presStyleCnt="5"/>
      <dgm:spPr/>
      <dgm:t>
        <a:bodyPr/>
        <a:lstStyle/>
        <a:p>
          <a:pPr rtl="1"/>
          <a:endParaRPr lang="ar-SA"/>
        </a:p>
      </dgm:t>
    </dgm:pt>
    <dgm:pt modelId="{55DE422D-A1E2-4E2D-B606-5DD949821972}" type="pres">
      <dgm:prSet presAssocID="{1A8A51EF-B927-4FD0-82FB-A9C28CFD3B66}" presName="connectorText" presStyleLbl="sibTrans2D1" presStyleIdx="4" presStyleCnt="5"/>
      <dgm:spPr/>
      <dgm:t>
        <a:bodyPr/>
        <a:lstStyle/>
        <a:p>
          <a:pPr rtl="1"/>
          <a:endParaRPr lang="ar-SA"/>
        </a:p>
      </dgm:t>
    </dgm:pt>
  </dgm:ptLst>
  <dgm:cxnLst>
    <dgm:cxn modelId="{27BC9005-E825-4F6B-8532-1A317738826E}" type="presOf" srcId="{3D9D956E-0228-4A98-B0D1-0467865D1222}" destId="{5B553EF3-D618-4FA3-AC50-7EE9B7C6C915}" srcOrd="0" destOrd="0" presId="urn:microsoft.com/office/officeart/2005/8/layout/cycle2"/>
    <dgm:cxn modelId="{1E11F36A-B4E6-4D5B-AEF2-6138D28FE539}" type="presOf" srcId="{B6AE0427-A656-4D62-9809-BE35151F0F6D}" destId="{6EE2520F-6BC6-41FC-B853-54161D7E616F}" srcOrd="0" destOrd="0" presId="urn:microsoft.com/office/officeart/2005/8/layout/cycle2"/>
    <dgm:cxn modelId="{7FF9BA21-E863-4E75-AE65-40DD943AAA0C}" type="presOf" srcId="{2F58796C-57EE-4F50-9BE9-5B1CE329C324}" destId="{AF50D19F-4B36-4486-A72F-2AEF4258BECF}" srcOrd="1" destOrd="0" presId="urn:microsoft.com/office/officeart/2005/8/layout/cycle2"/>
    <dgm:cxn modelId="{705A26BC-9B7B-4EED-B975-F28F35BFA8F0}" type="presOf" srcId="{B6AE0427-A656-4D62-9809-BE35151F0F6D}" destId="{7C047569-AC41-41ED-83E4-07AD2FAB362C}" srcOrd="1" destOrd="0" presId="urn:microsoft.com/office/officeart/2005/8/layout/cycle2"/>
    <dgm:cxn modelId="{A028E254-F396-440C-8148-4E926062A783}" type="presOf" srcId="{1A8A51EF-B927-4FD0-82FB-A9C28CFD3B66}" destId="{5646A5D2-4CFD-4B30-B39C-695150793943}" srcOrd="0" destOrd="0" presId="urn:microsoft.com/office/officeart/2005/8/layout/cycle2"/>
    <dgm:cxn modelId="{934A6971-9EA6-4B1A-B5C9-E36D4B2EC82A}" type="presOf" srcId="{D3DACEF0-E7FC-4BC8-8010-E19E2032999F}" destId="{3ABBEA40-6ED4-4AF4-AE09-9B3C337C9DA2}" srcOrd="0" destOrd="0" presId="urn:microsoft.com/office/officeart/2005/8/layout/cycle2"/>
    <dgm:cxn modelId="{AA4C1606-DE77-413D-BC52-C9B7203FEE6C}" srcId="{B7F919F8-30B2-4056-BA32-7F4223D7CD38}" destId="{09C53DE6-6059-4001-9574-9DE02BA288C2}" srcOrd="1" destOrd="0" parTransId="{CAB26F09-A412-4780-BE80-51A28E287C8D}" sibTransId="{3D9D956E-0228-4A98-B0D1-0467865D1222}"/>
    <dgm:cxn modelId="{53346DB6-4A79-4204-A749-3D8585E1706B}" srcId="{B7F919F8-30B2-4056-BA32-7F4223D7CD38}" destId="{135243F4-3439-4BFF-AE9A-BD736C683EE3}" srcOrd="2" destOrd="0" parTransId="{89E91F70-CD4A-42B5-9826-EC6020E4CCA2}" sibTransId="{128C46E9-3C71-4760-8290-8B14A6772866}"/>
    <dgm:cxn modelId="{777A8335-5AE6-46FD-B12D-B49356F8EAAA}" srcId="{B7F919F8-30B2-4056-BA32-7F4223D7CD38}" destId="{1765BCB6-B4E5-46BB-8183-342153E41C2B}" srcOrd="0" destOrd="0" parTransId="{C2AE1DC8-98A2-4A8D-9148-58B9F92A079B}" sibTransId="{2F58796C-57EE-4F50-9BE9-5B1CE329C324}"/>
    <dgm:cxn modelId="{6E36E19E-AC24-458A-940C-77C8887B5F5F}" type="presOf" srcId="{135243F4-3439-4BFF-AE9A-BD736C683EE3}" destId="{3FB8E5CD-0483-437E-A62D-5FD86823C312}" srcOrd="0" destOrd="0" presId="urn:microsoft.com/office/officeart/2005/8/layout/cycle2"/>
    <dgm:cxn modelId="{86F87A3C-6ACC-4514-A896-2E41B650A121}" srcId="{B7F919F8-30B2-4056-BA32-7F4223D7CD38}" destId="{D3DACEF0-E7FC-4BC8-8010-E19E2032999F}" srcOrd="4" destOrd="0" parTransId="{49369CA6-4089-4F23-B57C-F355A6CBB93F}" sibTransId="{1A8A51EF-B927-4FD0-82FB-A9C28CFD3B66}"/>
    <dgm:cxn modelId="{39102159-3A17-4A67-9ABC-03C505B792A7}" srcId="{B7F919F8-30B2-4056-BA32-7F4223D7CD38}" destId="{E4C2BBC7-A31F-456D-BFDA-EEF22481CA1A}" srcOrd="3" destOrd="0" parTransId="{93258DC5-A291-4F7A-88AA-E081FCED4065}" sibTransId="{B6AE0427-A656-4D62-9809-BE35151F0F6D}"/>
    <dgm:cxn modelId="{F4CE10A2-316F-426F-B725-7DDE0F3CDB60}" type="presOf" srcId="{09C53DE6-6059-4001-9574-9DE02BA288C2}" destId="{7021422F-1656-4725-BE55-913A733306BD}" srcOrd="0" destOrd="0" presId="urn:microsoft.com/office/officeart/2005/8/layout/cycle2"/>
    <dgm:cxn modelId="{93493B71-2D40-4083-ABBF-CC9F808C7183}" type="presOf" srcId="{B7F919F8-30B2-4056-BA32-7F4223D7CD38}" destId="{686E17B3-9A62-4FEE-BB4E-B0C579ACD0FB}" srcOrd="0" destOrd="0" presId="urn:microsoft.com/office/officeart/2005/8/layout/cycle2"/>
    <dgm:cxn modelId="{F5D3DCC2-CF5E-4303-AFA7-3213EA33CF1E}" type="presOf" srcId="{128C46E9-3C71-4760-8290-8B14A6772866}" destId="{F08F65D4-AF0C-4A26-9A23-3A84459A10E2}" srcOrd="1" destOrd="0" presId="urn:microsoft.com/office/officeart/2005/8/layout/cycle2"/>
    <dgm:cxn modelId="{8A0E7222-5029-41DB-BFBC-3C3B2D82B3D6}" type="presOf" srcId="{E4C2BBC7-A31F-456D-BFDA-EEF22481CA1A}" destId="{2CF53F4A-A04E-4B55-A072-52426A1E6F14}" srcOrd="0" destOrd="0" presId="urn:microsoft.com/office/officeart/2005/8/layout/cycle2"/>
    <dgm:cxn modelId="{828C4521-2D68-4CDF-B775-55EC63215DFF}" type="presOf" srcId="{3D9D956E-0228-4A98-B0D1-0467865D1222}" destId="{5B931E35-BA11-47B3-80D2-793A78961145}" srcOrd="1" destOrd="0" presId="urn:microsoft.com/office/officeart/2005/8/layout/cycle2"/>
    <dgm:cxn modelId="{C7E4BA47-98A7-4E4B-A16C-734C1D9D6CFC}" type="presOf" srcId="{128C46E9-3C71-4760-8290-8B14A6772866}" destId="{6E664587-0804-4818-86EE-F2219C0FA710}" srcOrd="0" destOrd="0" presId="urn:microsoft.com/office/officeart/2005/8/layout/cycle2"/>
    <dgm:cxn modelId="{37DA7907-BB4D-42B0-9762-A983DC2CBF06}" type="presOf" srcId="{1A8A51EF-B927-4FD0-82FB-A9C28CFD3B66}" destId="{55DE422D-A1E2-4E2D-B606-5DD949821972}" srcOrd="1" destOrd="0" presId="urn:microsoft.com/office/officeart/2005/8/layout/cycle2"/>
    <dgm:cxn modelId="{50A20092-9F8E-4AF9-AC79-CA89D38672AC}" type="presOf" srcId="{1765BCB6-B4E5-46BB-8183-342153E41C2B}" destId="{1D5EC677-4CC5-4D22-96E8-A0E729848E13}" srcOrd="0" destOrd="0" presId="urn:microsoft.com/office/officeart/2005/8/layout/cycle2"/>
    <dgm:cxn modelId="{B6A15EDA-372D-4FA6-B1A9-2130FA778457}" type="presOf" srcId="{2F58796C-57EE-4F50-9BE9-5B1CE329C324}" destId="{DDE8019A-3D87-4D8A-8DB8-5CE9C1E4CCDF}" srcOrd="0" destOrd="0" presId="urn:microsoft.com/office/officeart/2005/8/layout/cycle2"/>
    <dgm:cxn modelId="{31B2CEFC-7AAF-4EB5-9CB8-D25434BC8AB7}" type="presParOf" srcId="{686E17B3-9A62-4FEE-BB4E-B0C579ACD0FB}" destId="{1D5EC677-4CC5-4D22-96E8-A0E729848E13}" srcOrd="0" destOrd="0" presId="urn:microsoft.com/office/officeart/2005/8/layout/cycle2"/>
    <dgm:cxn modelId="{FA80E8FA-C24C-4D63-A940-4CA213B5C69C}" type="presParOf" srcId="{686E17B3-9A62-4FEE-BB4E-B0C579ACD0FB}" destId="{DDE8019A-3D87-4D8A-8DB8-5CE9C1E4CCDF}" srcOrd="1" destOrd="0" presId="urn:microsoft.com/office/officeart/2005/8/layout/cycle2"/>
    <dgm:cxn modelId="{87506B01-961C-4514-8174-DFE7F1B90B3D}" type="presParOf" srcId="{DDE8019A-3D87-4D8A-8DB8-5CE9C1E4CCDF}" destId="{AF50D19F-4B36-4486-A72F-2AEF4258BECF}" srcOrd="0" destOrd="0" presId="urn:microsoft.com/office/officeart/2005/8/layout/cycle2"/>
    <dgm:cxn modelId="{96C47958-E191-4E60-A76B-13B6E0A87500}" type="presParOf" srcId="{686E17B3-9A62-4FEE-BB4E-B0C579ACD0FB}" destId="{7021422F-1656-4725-BE55-913A733306BD}" srcOrd="2" destOrd="0" presId="urn:microsoft.com/office/officeart/2005/8/layout/cycle2"/>
    <dgm:cxn modelId="{3713AA45-6450-4D17-8B77-37624DFC709F}" type="presParOf" srcId="{686E17B3-9A62-4FEE-BB4E-B0C579ACD0FB}" destId="{5B553EF3-D618-4FA3-AC50-7EE9B7C6C915}" srcOrd="3" destOrd="0" presId="urn:microsoft.com/office/officeart/2005/8/layout/cycle2"/>
    <dgm:cxn modelId="{613A56A3-C958-48BD-9A6D-E4F82A6977B6}" type="presParOf" srcId="{5B553EF3-D618-4FA3-AC50-7EE9B7C6C915}" destId="{5B931E35-BA11-47B3-80D2-793A78961145}" srcOrd="0" destOrd="0" presId="urn:microsoft.com/office/officeart/2005/8/layout/cycle2"/>
    <dgm:cxn modelId="{E1DBAAA9-963C-4738-ACD7-4B41F98C229E}" type="presParOf" srcId="{686E17B3-9A62-4FEE-BB4E-B0C579ACD0FB}" destId="{3FB8E5CD-0483-437E-A62D-5FD86823C312}" srcOrd="4" destOrd="0" presId="urn:microsoft.com/office/officeart/2005/8/layout/cycle2"/>
    <dgm:cxn modelId="{BF00206E-A034-4867-B162-93BE588D7908}" type="presParOf" srcId="{686E17B3-9A62-4FEE-BB4E-B0C579ACD0FB}" destId="{6E664587-0804-4818-86EE-F2219C0FA710}" srcOrd="5" destOrd="0" presId="urn:microsoft.com/office/officeart/2005/8/layout/cycle2"/>
    <dgm:cxn modelId="{A4F94062-15D7-4360-BE3C-25AA9BB8C97D}" type="presParOf" srcId="{6E664587-0804-4818-86EE-F2219C0FA710}" destId="{F08F65D4-AF0C-4A26-9A23-3A84459A10E2}" srcOrd="0" destOrd="0" presId="urn:microsoft.com/office/officeart/2005/8/layout/cycle2"/>
    <dgm:cxn modelId="{A22F9566-493A-4D20-8D32-D4AFB3AC52B9}" type="presParOf" srcId="{686E17B3-9A62-4FEE-BB4E-B0C579ACD0FB}" destId="{2CF53F4A-A04E-4B55-A072-52426A1E6F14}" srcOrd="6" destOrd="0" presId="urn:microsoft.com/office/officeart/2005/8/layout/cycle2"/>
    <dgm:cxn modelId="{408FE3CA-549A-4F51-A397-BFCF8DAF93A9}" type="presParOf" srcId="{686E17B3-9A62-4FEE-BB4E-B0C579ACD0FB}" destId="{6EE2520F-6BC6-41FC-B853-54161D7E616F}" srcOrd="7" destOrd="0" presId="urn:microsoft.com/office/officeart/2005/8/layout/cycle2"/>
    <dgm:cxn modelId="{153224A9-1925-4D3E-8ED0-BFBEF19301D0}" type="presParOf" srcId="{6EE2520F-6BC6-41FC-B853-54161D7E616F}" destId="{7C047569-AC41-41ED-83E4-07AD2FAB362C}" srcOrd="0" destOrd="0" presId="urn:microsoft.com/office/officeart/2005/8/layout/cycle2"/>
    <dgm:cxn modelId="{026FA34F-1E4F-420B-A1D2-37FE541FAB42}" type="presParOf" srcId="{686E17B3-9A62-4FEE-BB4E-B0C579ACD0FB}" destId="{3ABBEA40-6ED4-4AF4-AE09-9B3C337C9DA2}" srcOrd="8" destOrd="0" presId="urn:microsoft.com/office/officeart/2005/8/layout/cycle2"/>
    <dgm:cxn modelId="{5E1F8647-B6FA-4D2A-9F1F-663FA650B14D}" type="presParOf" srcId="{686E17B3-9A62-4FEE-BB4E-B0C579ACD0FB}" destId="{5646A5D2-4CFD-4B30-B39C-695150793943}" srcOrd="9" destOrd="0" presId="urn:microsoft.com/office/officeart/2005/8/layout/cycle2"/>
    <dgm:cxn modelId="{98B89B66-8B05-4F0C-800F-9C2B2DEF1A5F}" type="presParOf" srcId="{5646A5D2-4CFD-4B30-B39C-695150793943}" destId="{55DE422D-A1E2-4E2D-B606-5DD94982197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pPr rtl="1"/>
          <a:endParaRPr lang="ar-QA"/>
        </a:p>
      </dgm:t>
    </dgm:pt>
    <dgm:pt modelId="{F9CB0FB8-4DA3-4661-8341-DBBAB3A93C22}">
      <dgm:prSet phldrT="[Text]"/>
      <dgm:spPr/>
      <dgm:t>
        <a:bodyPr/>
        <a:lstStyle/>
        <a:p>
          <a:r>
            <a:rPr lang="ar-LB" dirty="0"/>
            <a:t>المساواة في الحقوق وال</a:t>
          </a:r>
          <a:r>
            <a:rPr lang="ar-QA" dirty="0" err="1"/>
            <a:t>وا</a:t>
          </a:r>
          <a:r>
            <a:rPr lang="ar-LB" dirty="0" err="1"/>
            <a:t>جبات</a:t>
          </a:r>
          <a:endParaRPr lang="en-US" dirty="0"/>
        </a:p>
      </dgm:t>
    </dgm:pt>
    <dgm:pt modelId="{5310A31A-C878-440D-BA8E-DD5D09D8BE39}" type="parTrans" cxnId="{99D929C6-74BC-48CA-B9C6-D4CA7E372CE9}">
      <dgm:prSet/>
      <dgm:spPr/>
      <dgm:t>
        <a:bodyPr/>
        <a:lstStyle/>
        <a:p>
          <a:pPr rtl="1"/>
          <a:endParaRPr lang="ar-QA"/>
        </a:p>
      </dgm:t>
    </dgm:pt>
    <dgm:pt modelId="{11B237B9-F554-438D-ABF1-4CD8186A4003}" type="sibTrans" cxnId="{99D929C6-74BC-48CA-B9C6-D4CA7E372CE9}">
      <dgm:prSet/>
      <dgm:spPr/>
      <dgm:t>
        <a:bodyPr/>
        <a:lstStyle/>
        <a:p>
          <a:pPr rtl="1"/>
          <a:endParaRPr lang="ar-QA"/>
        </a:p>
      </dgm:t>
    </dgm:pt>
    <dgm:pt modelId="{C1252A83-5B04-4042-9920-80FF91005562}">
      <dgm:prSet phldrT="[Text]"/>
      <dgm:spPr/>
      <dgm:t>
        <a:bodyPr anchor="ctr"/>
        <a:lstStyle/>
        <a:p>
          <a:pPr>
            <a:buNone/>
          </a:pPr>
          <a:r>
            <a:rPr lang="ar-LB" dirty="0"/>
            <a:t>المرسوم 260 للعام 1956م</a:t>
          </a:r>
          <a:endParaRPr lang="en-US" dirty="0"/>
        </a:p>
      </dgm:t>
    </dgm:pt>
    <dgm:pt modelId="{A9DA8D05-9F59-46F6-BE7D-CABED8565275}" type="parTrans" cxnId="{B32F89D4-A210-4FFC-B604-2751C63EC12F}">
      <dgm:prSet/>
      <dgm:spPr/>
      <dgm:t>
        <a:bodyPr/>
        <a:lstStyle/>
        <a:p>
          <a:pPr rtl="1"/>
          <a:endParaRPr lang="ar-QA"/>
        </a:p>
      </dgm:t>
    </dgm:pt>
    <dgm:pt modelId="{0A783D5F-0BF4-47D9-9414-041EBE3F9E3F}" type="sibTrans" cxnId="{B32F89D4-A210-4FFC-B604-2751C63EC12F}">
      <dgm:prSet/>
      <dgm:spPr/>
      <dgm:t>
        <a:bodyPr/>
        <a:lstStyle/>
        <a:p>
          <a:pPr rtl="1"/>
          <a:endParaRPr lang="ar-QA"/>
        </a:p>
      </dgm:t>
    </dgm:pt>
    <dgm:pt modelId="{681925A5-A209-4AF6-A72A-D4B4E2817134}">
      <dgm:prSet phldrT="[Text]"/>
      <dgm:spPr/>
      <dgm:t>
        <a:bodyPr/>
        <a:lstStyle/>
        <a:p>
          <a:r>
            <a:rPr lang="ar-LB" dirty="0"/>
            <a:t>وثائق السفر</a:t>
          </a:r>
          <a:endParaRPr lang="en-US" dirty="0"/>
        </a:p>
      </dgm:t>
    </dgm:pt>
    <dgm:pt modelId="{CD0819F5-2E44-45E2-955F-BA4EF7E46CF8}" type="parTrans" cxnId="{E62C2E6C-2452-4FB9-AEE3-EB74C0C1B834}">
      <dgm:prSet/>
      <dgm:spPr/>
      <dgm:t>
        <a:bodyPr/>
        <a:lstStyle/>
        <a:p>
          <a:pPr rtl="1"/>
          <a:endParaRPr lang="ar-QA"/>
        </a:p>
      </dgm:t>
    </dgm:pt>
    <dgm:pt modelId="{280B9916-1970-4E19-9C75-A43EAF05AE73}" type="sibTrans" cxnId="{E62C2E6C-2452-4FB9-AEE3-EB74C0C1B834}">
      <dgm:prSet/>
      <dgm:spPr/>
      <dgm:t>
        <a:bodyPr/>
        <a:lstStyle/>
        <a:p>
          <a:pPr rtl="1"/>
          <a:endParaRPr lang="ar-QA"/>
        </a:p>
      </dgm:t>
    </dgm:pt>
    <dgm:pt modelId="{DF11D13A-3EED-4B16-A790-F80DE5D34FA4}">
      <dgm:prSet phldrT="[Text]"/>
      <dgm:spPr/>
      <dgm:t>
        <a:bodyPr/>
        <a:lstStyle/>
        <a:p>
          <a:r>
            <a:rPr lang="ar-QA" dirty="0"/>
            <a:t>بموجب القرار 1311 للعام 1963م</a:t>
          </a:r>
          <a:endParaRPr lang="ar-LB" dirty="0"/>
        </a:p>
      </dgm:t>
    </dgm:pt>
    <dgm:pt modelId="{B2F60C2A-E06B-4D4D-9191-2BE1CE21E64C}" type="parTrans" cxnId="{4F8F018D-BE4A-42B0-A46A-EBC6E5C048AF}">
      <dgm:prSet/>
      <dgm:spPr/>
      <dgm:t>
        <a:bodyPr/>
        <a:lstStyle/>
        <a:p>
          <a:pPr rtl="1"/>
          <a:endParaRPr lang="ar-QA"/>
        </a:p>
      </dgm:t>
    </dgm:pt>
    <dgm:pt modelId="{50100DDF-E743-40B4-80C1-6E9A95146AB7}" type="sibTrans" cxnId="{4F8F018D-BE4A-42B0-A46A-EBC6E5C048AF}">
      <dgm:prSet/>
      <dgm:spPr/>
      <dgm:t>
        <a:bodyPr/>
        <a:lstStyle/>
        <a:p>
          <a:pPr rtl="1"/>
          <a:endParaRPr lang="ar-QA"/>
        </a:p>
      </dgm:t>
    </dgm:pt>
    <dgm:pt modelId="{7A1E0D00-367B-40E9-BCE5-AA3E10CEACDB}">
      <dgm:prSet phldrT="[Text]"/>
      <dgm:spPr/>
      <dgm:t>
        <a:bodyPr/>
        <a:lstStyle/>
        <a:p>
          <a:r>
            <a:rPr lang="ar-LB"/>
            <a:t>الهيئة العامة للاجئين</a:t>
          </a:r>
          <a:endParaRPr lang="en-US" dirty="0"/>
        </a:p>
      </dgm:t>
    </dgm:pt>
    <dgm:pt modelId="{F68936B8-92CA-460C-9047-A4E6C14BE7C2}" type="parTrans" cxnId="{7614F319-58FF-43FA-B482-14AF77804081}">
      <dgm:prSet/>
      <dgm:spPr/>
      <dgm:t>
        <a:bodyPr/>
        <a:lstStyle/>
        <a:p>
          <a:pPr rtl="1"/>
          <a:endParaRPr lang="ar-QA"/>
        </a:p>
      </dgm:t>
    </dgm:pt>
    <dgm:pt modelId="{AF663EF6-17DC-4752-8D54-036C2D485537}" type="sibTrans" cxnId="{7614F319-58FF-43FA-B482-14AF77804081}">
      <dgm:prSet/>
      <dgm:spPr/>
      <dgm:t>
        <a:bodyPr/>
        <a:lstStyle/>
        <a:p>
          <a:pPr rtl="1"/>
          <a:endParaRPr lang="ar-QA"/>
        </a:p>
      </dgm:t>
    </dgm:pt>
    <dgm:pt modelId="{D958FFDF-473D-4F96-A82D-5DCFF5273C09}">
      <dgm:prSet phldrT="[Text]"/>
      <dgm:spPr/>
      <dgm:t>
        <a:bodyPr/>
        <a:lstStyle/>
        <a:p>
          <a:pPr rtl="1">
            <a:buNone/>
          </a:pPr>
          <a:r>
            <a:rPr lang="ar-QA" dirty="0"/>
            <a:t>تأسست بموجب القانون 450 للعام 1949م</a:t>
          </a:r>
          <a:endParaRPr lang="en-US" dirty="0"/>
        </a:p>
      </dgm:t>
    </dgm:pt>
    <dgm:pt modelId="{9AF9CBE0-96C6-4C45-BE09-061D4686136C}" type="parTrans" cxnId="{0AFBA06C-2019-45F7-A437-8C04D264FD2D}">
      <dgm:prSet/>
      <dgm:spPr/>
      <dgm:t>
        <a:bodyPr/>
        <a:lstStyle/>
        <a:p>
          <a:pPr rtl="1"/>
          <a:endParaRPr lang="ar-QA"/>
        </a:p>
      </dgm:t>
    </dgm:pt>
    <dgm:pt modelId="{0BAA4980-10C3-4C12-A7A5-588E71E9BACF}" type="sibTrans" cxnId="{0AFBA06C-2019-45F7-A437-8C04D264FD2D}">
      <dgm:prSet/>
      <dgm:spPr/>
      <dgm:t>
        <a:bodyPr/>
        <a:lstStyle/>
        <a:p>
          <a:pPr rtl="1"/>
          <a:endParaRPr lang="ar-QA"/>
        </a:p>
      </dgm:t>
    </dgm:pt>
    <dgm:pt modelId="{3BC7B156-DC37-4D9B-BD11-B5941EDC0024}" type="pres">
      <dgm:prSet presAssocID="{0AE77423-BF2B-4BBF-BD5C-F2DDDD1282B7}" presName="composite" presStyleCnt="0">
        <dgm:presLayoutVars>
          <dgm:chMax val="3"/>
          <dgm:animLvl val="lvl"/>
          <dgm:resizeHandles val="exact"/>
        </dgm:presLayoutVars>
      </dgm:prSet>
      <dgm:spPr/>
      <dgm:t>
        <a:bodyPr/>
        <a:lstStyle/>
        <a:p>
          <a:pPr rtl="1"/>
          <a:endParaRPr lang="ar-SA"/>
        </a:p>
      </dgm:t>
    </dgm:pt>
    <dgm:pt modelId="{13327348-CBD3-4AB4-9F89-94CB07360B9C}" type="pres">
      <dgm:prSet presAssocID="{681925A5-A209-4AF6-A72A-D4B4E2817134}" presName="gear1" presStyleLbl="node1" presStyleIdx="0" presStyleCnt="3">
        <dgm:presLayoutVars>
          <dgm:chMax val="1"/>
          <dgm:bulletEnabled val="1"/>
        </dgm:presLayoutVars>
      </dgm:prSet>
      <dgm:spPr/>
      <dgm:t>
        <a:bodyPr/>
        <a:lstStyle/>
        <a:p>
          <a:pPr rtl="1"/>
          <a:endParaRPr lang="ar-SA"/>
        </a:p>
      </dgm:t>
    </dgm:pt>
    <dgm:pt modelId="{900C9733-D947-46B4-9FC8-4CD04CA5FC18}" type="pres">
      <dgm:prSet presAssocID="{681925A5-A209-4AF6-A72A-D4B4E2817134}" presName="gear1srcNode" presStyleLbl="node1" presStyleIdx="0" presStyleCnt="3"/>
      <dgm:spPr/>
      <dgm:t>
        <a:bodyPr/>
        <a:lstStyle/>
        <a:p>
          <a:pPr rtl="1"/>
          <a:endParaRPr lang="ar-SA"/>
        </a:p>
      </dgm:t>
    </dgm:pt>
    <dgm:pt modelId="{B8845057-E933-4FCC-8509-E085653C1484}" type="pres">
      <dgm:prSet presAssocID="{681925A5-A209-4AF6-A72A-D4B4E2817134}" presName="gear1dstNode" presStyleLbl="node1" presStyleIdx="0" presStyleCnt="3"/>
      <dgm:spPr/>
      <dgm:t>
        <a:bodyPr/>
        <a:lstStyle/>
        <a:p>
          <a:pPr rtl="1"/>
          <a:endParaRPr lang="ar-SA"/>
        </a:p>
      </dgm:t>
    </dgm:pt>
    <dgm:pt modelId="{1561B8D2-DA42-44C2-B3D8-3ECE2404569D}" type="pres">
      <dgm:prSet presAssocID="{681925A5-A209-4AF6-A72A-D4B4E2817134}" presName="gear1ch" presStyleLbl="fgAcc1" presStyleIdx="0" presStyleCnt="3" custScaleY="67180">
        <dgm:presLayoutVars>
          <dgm:chMax val="0"/>
          <dgm:bulletEnabled val="1"/>
        </dgm:presLayoutVars>
      </dgm:prSet>
      <dgm:spPr/>
      <dgm:t>
        <a:bodyPr/>
        <a:lstStyle/>
        <a:p>
          <a:pPr rtl="1"/>
          <a:endParaRPr lang="ar-SA"/>
        </a:p>
      </dgm:t>
    </dgm:pt>
    <dgm:pt modelId="{83709DE0-DC88-4E34-BB95-68ECE6C307B6}" type="pres">
      <dgm:prSet presAssocID="{F9CB0FB8-4DA3-4661-8341-DBBAB3A93C22}" presName="gear2" presStyleLbl="node1" presStyleIdx="1" presStyleCnt="3">
        <dgm:presLayoutVars>
          <dgm:chMax val="1"/>
          <dgm:bulletEnabled val="1"/>
        </dgm:presLayoutVars>
      </dgm:prSet>
      <dgm:spPr/>
      <dgm:t>
        <a:bodyPr/>
        <a:lstStyle/>
        <a:p>
          <a:pPr rtl="1"/>
          <a:endParaRPr lang="ar-SA"/>
        </a:p>
      </dgm:t>
    </dgm:pt>
    <dgm:pt modelId="{6FA7CC19-5462-4B53-8455-29AD8913B09E}" type="pres">
      <dgm:prSet presAssocID="{F9CB0FB8-4DA3-4661-8341-DBBAB3A93C22}" presName="gear2srcNode" presStyleLbl="node1" presStyleIdx="1" presStyleCnt="3"/>
      <dgm:spPr/>
      <dgm:t>
        <a:bodyPr/>
        <a:lstStyle/>
        <a:p>
          <a:pPr rtl="1"/>
          <a:endParaRPr lang="ar-SA"/>
        </a:p>
      </dgm:t>
    </dgm:pt>
    <dgm:pt modelId="{E675B42F-23FC-4409-AC98-21BC1CAF41AD}" type="pres">
      <dgm:prSet presAssocID="{F9CB0FB8-4DA3-4661-8341-DBBAB3A93C22}" presName="gear2dstNode" presStyleLbl="node1" presStyleIdx="1" presStyleCnt="3"/>
      <dgm:spPr/>
      <dgm:t>
        <a:bodyPr/>
        <a:lstStyle/>
        <a:p>
          <a:pPr rtl="1"/>
          <a:endParaRPr lang="ar-SA"/>
        </a:p>
      </dgm:t>
    </dgm:pt>
    <dgm:pt modelId="{E3C8302D-FDBD-487A-B0CB-B05E88E6343B}" type="pres">
      <dgm:prSet presAssocID="{F9CB0FB8-4DA3-4661-8341-DBBAB3A93C22}" presName="gear2ch" presStyleLbl="fgAcc1" presStyleIdx="1" presStyleCnt="3" custScaleY="56742">
        <dgm:presLayoutVars>
          <dgm:chMax val="0"/>
          <dgm:bulletEnabled val="1"/>
        </dgm:presLayoutVars>
      </dgm:prSet>
      <dgm:spPr/>
      <dgm:t>
        <a:bodyPr/>
        <a:lstStyle/>
        <a:p>
          <a:pPr rtl="1"/>
          <a:endParaRPr lang="ar-SA"/>
        </a:p>
      </dgm:t>
    </dgm:pt>
    <dgm:pt modelId="{6720F208-D123-4C47-AE0B-91D84AFB6869}" type="pres">
      <dgm:prSet presAssocID="{7A1E0D00-367B-40E9-BCE5-AA3E10CEACDB}" presName="gear3" presStyleLbl="node1" presStyleIdx="2" presStyleCnt="3"/>
      <dgm:spPr/>
      <dgm:t>
        <a:bodyPr/>
        <a:lstStyle/>
        <a:p>
          <a:pPr rtl="1"/>
          <a:endParaRPr lang="ar-SA"/>
        </a:p>
      </dgm:t>
    </dgm:pt>
    <dgm:pt modelId="{684B589E-1AE8-4E97-A8C1-6ADC8902ABB3}" type="pres">
      <dgm:prSet presAssocID="{7A1E0D00-367B-40E9-BCE5-AA3E10CEACDB}" presName="gear3tx" presStyleLbl="node1" presStyleIdx="2" presStyleCnt="3">
        <dgm:presLayoutVars>
          <dgm:chMax val="1"/>
          <dgm:bulletEnabled val="1"/>
        </dgm:presLayoutVars>
      </dgm:prSet>
      <dgm:spPr/>
      <dgm:t>
        <a:bodyPr/>
        <a:lstStyle/>
        <a:p>
          <a:pPr rtl="1"/>
          <a:endParaRPr lang="ar-SA"/>
        </a:p>
      </dgm:t>
    </dgm:pt>
    <dgm:pt modelId="{B11251B2-F030-4C63-8953-5FF6B47DA397}" type="pres">
      <dgm:prSet presAssocID="{7A1E0D00-367B-40E9-BCE5-AA3E10CEACDB}" presName="gear3srcNode" presStyleLbl="node1" presStyleIdx="2" presStyleCnt="3"/>
      <dgm:spPr/>
      <dgm:t>
        <a:bodyPr/>
        <a:lstStyle/>
        <a:p>
          <a:pPr rtl="1"/>
          <a:endParaRPr lang="ar-SA"/>
        </a:p>
      </dgm:t>
    </dgm:pt>
    <dgm:pt modelId="{651457AA-2724-4A88-8B5C-BC3EF01DB22A}" type="pres">
      <dgm:prSet presAssocID="{7A1E0D00-367B-40E9-BCE5-AA3E10CEACDB}" presName="gear3dstNode" presStyleLbl="node1" presStyleIdx="2" presStyleCnt="3"/>
      <dgm:spPr/>
      <dgm:t>
        <a:bodyPr/>
        <a:lstStyle/>
        <a:p>
          <a:pPr rtl="1"/>
          <a:endParaRPr lang="ar-SA"/>
        </a:p>
      </dgm:t>
    </dgm:pt>
    <dgm:pt modelId="{C24A78A5-7F4C-43B6-A5B3-B17C5EF4286C}" type="pres">
      <dgm:prSet presAssocID="{7A1E0D00-367B-40E9-BCE5-AA3E10CEACDB}" presName="gear3ch" presStyleLbl="fgAcc1" presStyleIdx="2" presStyleCnt="3" custScaleY="76021">
        <dgm:presLayoutVars>
          <dgm:chMax val="0"/>
          <dgm:bulletEnabled val="1"/>
        </dgm:presLayoutVars>
      </dgm:prSet>
      <dgm:spPr/>
      <dgm:t>
        <a:bodyPr/>
        <a:lstStyle/>
        <a:p>
          <a:pPr rtl="1"/>
          <a:endParaRPr lang="ar-SA"/>
        </a:p>
      </dgm:t>
    </dgm:pt>
    <dgm:pt modelId="{6251CAAE-8FAF-4ED8-B27B-41DAC4BB8422}" type="pres">
      <dgm:prSet presAssocID="{280B9916-1970-4E19-9C75-A43EAF05AE73}" presName="connector1" presStyleLbl="sibTrans2D1" presStyleIdx="0" presStyleCnt="3"/>
      <dgm:spPr/>
      <dgm:t>
        <a:bodyPr/>
        <a:lstStyle/>
        <a:p>
          <a:pPr rtl="1"/>
          <a:endParaRPr lang="ar-SA"/>
        </a:p>
      </dgm:t>
    </dgm:pt>
    <dgm:pt modelId="{A60B94F2-0079-4A98-B508-00F9D1B4F97C}" type="pres">
      <dgm:prSet presAssocID="{11B237B9-F554-438D-ABF1-4CD8186A4003}" presName="connector2" presStyleLbl="sibTrans2D1" presStyleIdx="1" presStyleCnt="3"/>
      <dgm:spPr/>
      <dgm:t>
        <a:bodyPr/>
        <a:lstStyle/>
        <a:p>
          <a:pPr rtl="1"/>
          <a:endParaRPr lang="ar-SA"/>
        </a:p>
      </dgm:t>
    </dgm:pt>
    <dgm:pt modelId="{647EA283-F54B-4945-9CAF-8BEB4C62B62C}" type="pres">
      <dgm:prSet presAssocID="{AF663EF6-17DC-4752-8D54-036C2D485537}" presName="connector3" presStyleLbl="sibTrans2D1" presStyleIdx="2" presStyleCnt="3"/>
      <dgm:spPr/>
      <dgm:t>
        <a:bodyPr/>
        <a:lstStyle/>
        <a:p>
          <a:pPr rtl="1"/>
          <a:endParaRPr lang="ar-SA"/>
        </a:p>
      </dgm:t>
    </dgm:pt>
  </dgm:ptLst>
  <dgm:cxnLst>
    <dgm:cxn modelId="{CCCBC532-B408-40D7-A55F-E4A3AA35F246}" type="presOf" srcId="{C1252A83-5B04-4042-9920-80FF91005562}" destId="{E3C8302D-FDBD-487A-B0CB-B05E88E6343B}" srcOrd="0" destOrd="0" presId="urn:microsoft.com/office/officeart/2005/8/layout/gear1"/>
    <dgm:cxn modelId="{2198A9AC-F70D-4217-8756-B4DD1C8B122F}" type="presOf" srcId="{681925A5-A209-4AF6-A72A-D4B4E2817134}" destId="{13327348-CBD3-4AB4-9F89-94CB07360B9C}" srcOrd="0" destOrd="0" presId="urn:microsoft.com/office/officeart/2005/8/layout/gear1"/>
    <dgm:cxn modelId="{B32F89D4-A210-4FFC-B604-2751C63EC12F}" srcId="{F9CB0FB8-4DA3-4661-8341-DBBAB3A93C22}" destId="{C1252A83-5B04-4042-9920-80FF91005562}" srcOrd="0" destOrd="0" parTransId="{A9DA8D05-9F59-46F6-BE7D-CABED8565275}" sibTransId="{0A783D5F-0BF4-47D9-9414-041EBE3F9E3F}"/>
    <dgm:cxn modelId="{5F112941-99D1-4BE4-8078-A3239C885A65}" type="presOf" srcId="{280B9916-1970-4E19-9C75-A43EAF05AE73}" destId="{6251CAAE-8FAF-4ED8-B27B-41DAC4BB8422}" srcOrd="0" destOrd="0" presId="urn:microsoft.com/office/officeart/2005/8/layout/gear1"/>
    <dgm:cxn modelId="{67D86FD2-B28E-4610-99AC-9F51D58EEE5A}" type="presOf" srcId="{681925A5-A209-4AF6-A72A-D4B4E2817134}" destId="{900C9733-D947-46B4-9FC8-4CD04CA5FC18}" srcOrd="1" destOrd="0" presId="urn:microsoft.com/office/officeart/2005/8/layout/gear1"/>
    <dgm:cxn modelId="{E4C10D60-6518-4E25-93EF-711AB3D49921}" type="presOf" srcId="{F9CB0FB8-4DA3-4661-8341-DBBAB3A93C22}" destId="{83709DE0-DC88-4E34-BB95-68ECE6C307B6}" srcOrd="0" destOrd="0" presId="urn:microsoft.com/office/officeart/2005/8/layout/gear1"/>
    <dgm:cxn modelId="{EB5E31B1-D9FC-4173-AC0B-15BAD0F63D88}" type="presOf" srcId="{AF663EF6-17DC-4752-8D54-036C2D485537}" destId="{647EA283-F54B-4945-9CAF-8BEB4C62B62C}" srcOrd="0" destOrd="0" presId="urn:microsoft.com/office/officeart/2005/8/layout/gear1"/>
    <dgm:cxn modelId="{9FA87764-B668-48FE-A904-839AEFEC7612}" type="presOf" srcId="{F9CB0FB8-4DA3-4661-8341-DBBAB3A93C22}" destId="{E675B42F-23FC-4409-AC98-21BC1CAF41AD}" srcOrd="2" destOrd="0" presId="urn:microsoft.com/office/officeart/2005/8/layout/gear1"/>
    <dgm:cxn modelId="{4F8F018D-BE4A-42B0-A46A-EBC6E5C048AF}" srcId="{681925A5-A209-4AF6-A72A-D4B4E2817134}" destId="{DF11D13A-3EED-4B16-A790-F80DE5D34FA4}" srcOrd="0" destOrd="0" parTransId="{B2F60C2A-E06B-4D4D-9191-2BE1CE21E64C}" sibTransId="{50100DDF-E743-40B4-80C1-6E9A95146AB7}"/>
    <dgm:cxn modelId="{FB97828A-361D-4AC5-9D9F-574F28285478}" type="presOf" srcId="{D958FFDF-473D-4F96-A82D-5DCFF5273C09}" destId="{C24A78A5-7F4C-43B6-A5B3-B17C5EF4286C}" srcOrd="0" destOrd="0" presId="urn:microsoft.com/office/officeart/2005/8/layout/gear1"/>
    <dgm:cxn modelId="{76BEAADE-5ED3-4A67-B447-35930C8D585D}" type="presOf" srcId="{7A1E0D00-367B-40E9-BCE5-AA3E10CEACDB}" destId="{684B589E-1AE8-4E97-A8C1-6ADC8902ABB3}" srcOrd="1"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439A2EDD-3CBD-4BD4-8950-77B99037188B}" type="presOf" srcId="{DF11D13A-3EED-4B16-A790-F80DE5D34FA4}" destId="{1561B8D2-DA42-44C2-B3D8-3ECE2404569D}" srcOrd="0" destOrd="0" presId="urn:microsoft.com/office/officeart/2005/8/layout/gear1"/>
    <dgm:cxn modelId="{A468D47F-54F9-4C2B-BEAD-59CF458ED05E}" type="presOf" srcId="{7A1E0D00-367B-40E9-BCE5-AA3E10CEACDB}" destId="{B11251B2-F030-4C63-8953-5FF6B47DA397}" srcOrd="2" destOrd="0" presId="urn:microsoft.com/office/officeart/2005/8/layout/gear1"/>
    <dgm:cxn modelId="{49632E61-23A6-4FB8-9E70-58178EC18F83}" type="presOf" srcId="{F9CB0FB8-4DA3-4661-8341-DBBAB3A93C22}" destId="{6FA7CC19-5462-4B53-8455-29AD8913B09E}" srcOrd="1" destOrd="0" presId="urn:microsoft.com/office/officeart/2005/8/layout/gear1"/>
    <dgm:cxn modelId="{17326D2F-AD72-4C25-AA46-070603AD88BC}" type="presOf" srcId="{681925A5-A209-4AF6-A72A-D4B4E2817134}" destId="{B8845057-E933-4FCC-8509-E085653C1484}" srcOrd="2" destOrd="0" presId="urn:microsoft.com/office/officeart/2005/8/layout/gear1"/>
    <dgm:cxn modelId="{7614F319-58FF-43FA-B482-14AF77804081}" srcId="{0AE77423-BF2B-4BBF-BD5C-F2DDDD1282B7}" destId="{7A1E0D00-367B-40E9-BCE5-AA3E10CEACDB}" srcOrd="2" destOrd="0" parTransId="{F68936B8-92CA-460C-9047-A4E6C14BE7C2}" sibTransId="{AF663EF6-17DC-4752-8D54-036C2D485537}"/>
    <dgm:cxn modelId="{0AFBA06C-2019-45F7-A437-8C04D264FD2D}" srcId="{7A1E0D00-367B-40E9-BCE5-AA3E10CEACDB}" destId="{D958FFDF-473D-4F96-A82D-5DCFF5273C09}" srcOrd="0" destOrd="0" parTransId="{9AF9CBE0-96C6-4C45-BE09-061D4686136C}" sibTransId="{0BAA4980-10C3-4C12-A7A5-588E71E9BACF}"/>
    <dgm:cxn modelId="{6BC07345-4475-4CAF-B232-02C99EB4EDD2}" type="presOf" srcId="{11B237B9-F554-438D-ABF1-4CD8186A4003}" destId="{A60B94F2-0079-4A98-B508-00F9D1B4F97C}" srcOrd="0" destOrd="0" presId="urn:microsoft.com/office/officeart/2005/8/layout/gear1"/>
    <dgm:cxn modelId="{99D929C6-74BC-48CA-B9C6-D4CA7E372CE9}" srcId="{0AE77423-BF2B-4BBF-BD5C-F2DDDD1282B7}" destId="{F9CB0FB8-4DA3-4661-8341-DBBAB3A93C22}" srcOrd="1" destOrd="0" parTransId="{5310A31A-C878-440D-BA8E-DD5D09D8BE39}" sibTransId="{11B237B9-F554-438D-ABF1-4CD8186A4003}"/>
    <dgm:cxn modelId="{E0C9FD8D-2A5E-4AD5-AC80-0443B9CF2445}" type="presOf" srcId="{7A1E0D00-367B-40E9-BCE5-AA3E10CEACDB}" destId="{6720F208-D123-4C47-AE0B-91D84AFB6869}" srcOrd="0" destOrd="0" presId="urn:microsoft.com/office/officeart/2005/8/layout/gear1"/>
    <dgm:cxn modelId="{A0515EA2-343A-4C53-ABB0-A95E6AFEEE61}" type="presOf" srcId="{7A1E0D00-367B-40E9-BCE5-AA3E10CEACDB}" destId="{651457AA-2724-4A88-8B5C-BC3EF01DB22A}" srcOrd="3" destOrd="0" presId="urn:microsoft.com/office/officeart/2005/8/layout/gear1"/>
    <dgm:cxn modelId="{E62C2E6C-2452-4FB9-AEE3-EB74C0C1B834}" srcId="{0AE77423-BF2B-4BBF-BD5C-F2DDDD1282B7}" destId="{681925A5-A209-4AF6-A72A-D4B4E2817134}" srcOrd="0" destOrd="0" parTransId="{CD0819F5-2E44-45E2-955F-BA4EF7E46CF8}" sibTransId="{280B9916-1970-4E19-9C75-A43EAF05AE73}"/>
    <dgm:cxn modelId="{481C5920-E0D0-4708-B92C-8721AAB655BA}" type="presParOf" srcId="{3BC7B156-DC37-4D9B-BD11-B5941EDC0024}" destId="{13327348-CBD3-4AB4-9F89-94CB07360B9C}" srcOrd="0" destOrd="0" presId="urn:microsoft.com/office/officeart/2005/8/layout/gear1"/>
    <dgm:cxn modelId="{26AE8158-19B4-4430-AFAB-E5ADAD0B023B}" type="presParOf" srcId="{3BC7B156-DC37-4D9B-BD11-B5941EDC0024}" destId="{900C9733-D947-46B4-9FC8-4CD04CA5FC18}" srcOrd="1" destOrd="0" presId="urn:microsoft.com/office/officeart/2005/8/layout/gear1"/>
    <dgm:cxn modelId="{5A890DB5-560B-4F83-826A-88D4FB55A81B}" type="presParOf" srcId="{3BC7B156-DC37-4D9B-BD11-B5941EDC0024}" destId="{B8845057-E933-4FCC-8509-E085653C1484}" srcOrd="2" destOrd="0" presId="urn:microsoft.com/office/officeart/2005/8/layout/gear1"/>
    <dgm:cxn modelId="{48BC4F70-9BAA-4DBE-A420-4FC64CF50E95}" type="presParOf" srcId="{3BC7B156-DC37-4D9B-BD11-B5941EDC0024}" destId="{1561B8D2-DA42-44C2-B3D8-3ECE2404569D}" srcOrd="3" destOrd="0" presId="urn:microsoft.com/office/officeart/2005/8/layout/gear1"/>
    <dgm:cxn modelId="{7E10B6BF-3B5A-48A7-A67A-5DEE4E7295A1}" type="presParOf" srcId="{3BC7B156-DC37-4D9B-BD11-B5941EDC0024}" destId="{83709DE0-DC88-4E34-BB95-68ECE6C307B6}" srcOrd="4" destOrd="0" presId="urn:microsoft.com/office/officeart/2005/8/layout/gear1"/>
    <dgm:cxn modelId="{804C373B-4CE4-4635-914C-14CDFCD8FE2E}" type="presParOf" srcId="{3BC7B156-DC37-4D9B-BD11-B5941EDC0024}" destId="{6FA7CC19-5462-4B53-8455-29AD8913B09E}" srcOrd="5" destOrd="0" presId="urn:microsoft.com/office/officeart/2005/8/layout/gear1"/>
    <dgm:cxn modelId="{90EB8F13-D9D8-439B-85E4-825CE6BB8A20}" type="presParOf" srcId="{3BC7B156-DC37-4D9B-BD11-B5941EDC0024}" destId="{E675B42F-23FC-4409-AC98-21BC1CAF41AD}" srcOrd="6" destOrd="0" presId="urn:microsoft.com/office/officeart/2005/8/layout/gear1"/>
    <dgm:cxn modelId="{390E4F46-8C71-427C-9311-850C73D3119A}" type="presParOf" srcId="{3BC7B156-DC37-4D9B-BD11-B5941EDC0024}" destId="{E3C8302D-FDBD-487A-B0CB-B05E88E6343B}" srcOrd="7" destOrd="0" presId="urn:microsoft.com/office/officeart/2005/8/layout/gear1"/>
    <dgm:cxn modelId="{462DC461-79CC-4445-A41D-FB8536D84052}" type="presParOf" srcId="{3BC7B156-DC37-4D9B-BD11-B5941EDC0024}" destId="{6720F208-D123-4C47-AE0B-91D84AFB6869}" srcOrd="8" destOrd="0" presId="urn:microsoft.com/office/officeart/2005/8/layout/gear1"/>
    <dgm:cxn modelId="{65E7630B-A6D1-4DB0-9CE5-F26E58A8F334}" type="presParOf" srcId="{3BC7B156-DC37-4D9B-BD11-B5941EDC0024}" destId="{684B589E-1AE8-4E97-A8C1-6ADC8902ABB3}" srcOrd="9" destOrd="0" presId="urn:microsoft.com/office/officeart/2005/8/layout/gear1"/>
    <dgm:cxn modelId="{283A81BD-611E-424C-8852-8E4D574506C7}" type="presParOf" srcId="{3BC7B156-DC37-4D9B-BD11-B5941EDC0024}" destId="{B11251B2-F030-4C63-8953-5FF6B47DA397}" srcOrd="10" destOrd="0" presId="urn:microsoft.com/office/officeart/2005/8/layout/gear1"/>
    <dgm:cxn modelId="{5B1CB85F-B66F-4536-AA2E-FCD6BD992745}" type="presParOf" srcId="{3BC7B156-DC37-4D9B-BD11-B5941EDC0024}" destId="{651457AA-2724-4A88-8B5C-BC3EF01DB22A}" srcOrd="11" destOrd="0" presId="urn:microsoft.com/office/officeart/2005/8/layout/gear1"/>
    <dgm:cxn modelId="{501F9DF8-F0FE-4677-8297-021FF1BBEFD0}" type="presParOf" srcId="{3BC7B156-DC37-4D9B-BD11-B5941EDC0024}" destId="{C24A78A5-7F4C-43B6-A5B3-B17C5EF4286C}" srcOrd="12" destOrd="0" presId="urn:microsoft.com/office/officeart/2005/8/layout/gear1"/>
    <dgm:cxn modelId="{802EEEBC-A933-4F5B-B43D-AC3BDA744E76}" type="presParOf" srcId="{3BC7B156-DC37-4D9B-BD11-B5941EDC0024}" destId="{6251CAAE-8FAF-4ED8-B27B-41DAC4BB8422}" srcOrd="13" destOrd="0" presId="urn:microsoft.com/office/officeart/2005/8/layout/gear1"/>
    <dgm:cxn modelId="{999E2090-B6FC-482B-A61C-C15130B92730}" type="presParOf" srcId="{3BC7B156-DC37-4D9B-BD11-B5941EDC0024}" destId="{A60B94F2-0079-4A98-B508-00F9D1B4F97C}" srcOrd="14" destOrd="0" presId="urn:microsoft.com/office/officeart/2005/8/layout/gear1"/>
    <dgm:cxn modelId="{954E4E20-2B69-4D80-B7BF-99604361ECAD}" type="presParOf" srcId="{3BC7B156-DC37-4D9B-BD11-B5941EDC0024}" destId="{647EA283-F54B-4945-9CAF-8BEB4C62B62C}" srcOrd="15"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pt>
    <dgm:pt modelId="{DA0DBB17-AF58-481B-B107-DE17B1A8A19B}">
      <dgm:prSet phldrT="[Text]"/>
      <dgm:spPr/>
      <dgm:t>
        <a:bodyPr/>
        <a:lstStyle/>
        <a:p>
          <a:r>
            <a:rPr lang="ar-LB" dirty="0"/>
            <a:t>الأونروا</a:t>
          </a:r>
        </a:p>
      </dgm:t>
    </dgm:pt>
    <dgm:pt modelId="{100EECBE-0F01-4AAE-9F39-3FD549BF058F}" type="parTrans" cxnId="{710598BD-FE2E-448C-B06A-DE769F0E70BD}">
      <dgm:prSet/>
      <dgm:spPr/>
      <dgm:t>
        <a:bodyPr/>
        <a:lstStyle/>
        <a:p>
          <a:endParaRPr lang="en-US"/>
        </a:p>
      </dgm:t>
    </dgm:pt>
    <dgm:pt modelId="{4C2EBC39-888A-497C-8775-62315D8A391A}" type="sibTrans" cxnId="{710598BD-FE2E-448C-B06A-DE769F0E70BD}">
      <dgm:prSet/>
      <dgm:spPr/>
      <dgm:t>
        <a:bodyPr/>
        <a:lstStyle/>
        <a:p>
          <a:endParaRPr lang="en-US"/>
        </a:p>
      </dgm:t>
    </dgm:pt>
    <dgm:pt modelId="{001D04F5-8184-451A-8AB9-FEFC6B476C90}">
      <dgm:prSet phldrT="[Text]"/>
      <dgm:spPr/>
      <dgm:t>
        <a:bodyPr/>
        <a:lstStyle/>
        <a:p>
          <a:r>
            <a:rPr lang="ar-LB" dirty="0"/>
            <a:t>الحكومة</a:t>
          </a:r>
          <a:endParaRPr lang="en-US" dirty="0"/>
        </a:p>
      </dgm:t>
    </dgm:pt>
    <dgm:pt modelId="{F436EF3A-0166-45A5-8C1B-17BA01EFEB65}" type="parTrans" cxnId="{7C4AB9BF-7701-4E9B-98B3-89AC28669530}">
      <dgm:prSet/>
      <dgm:spPr/>
      <dgm:t>
        <a:bodyPr/>
        <a:lstStyle/>
        <a:p>
          <a:endParaRPr lang="en-US"/>
        </a:p>
      </dgm:t>
    </dgm:pt>
    <dgm:pt modelId="{ACAA55F7-1018-49A8-915F-402E57F2BFE0}" type="sibTrans" cxnId="{7C4AB9BF-7701-4E9B-98B3-89AC28669530}">
      <dgm:prSet/>
      <dgm:spPr/>
      <dgm:t>
        <a:bodyPr/>
        <a:lstStyle/>
        <a:p>
          <a:endParaRPr lang="en-US"/>
        </a:p>
      </dgm:t>
    </dgm:pt>
    <dgm:pt modelId="{CCEC6BA1-5C53-48B1-9982-A45486303693}">
      <dgm:prSet phldrT="[Text]"/>
      <dgm:spPr/>
      <dgm:t>
        <a:bodyPr/>
        <a:lstStyle/>
        <a:p>
          <a:r>
            <a:rPr lang="ar-LB" dirty="0"/>
            <a:t>القطاع الخاص</a:t>
          </a:r>
          <a:endParaRPr lang="en-US" dirty="0"/>
        </a:p>
      </dgm:t>
    </dgm:pt>
    <dgm:pt modelId="{2C47ECC6-7600-4940-9835-0453BEFCBFF2}" type="parTrans" cxnId="{6B97ADE5-ED42-451A-AA87-E4A3D33C634F}">
      <dgm:prSet/>
      <dgm:spPr/>
      <dgm:t>
        <a:bodyPr/>
        <a:lstStyle/>
        <a:p>
          <a:endParaRPr lang="en-US"/>
        </a:p>
      </dgm:t>
    </dgm:pt>
    <dgm:pt modelId="{05D2366A-59AE-4848-950E-E005A642F3E1}" type="sibTrans" cxnId="{6B97ADE5-ED42-451A-AA87-E4A3D33C634F}">
      <dgm:prSet/>
      <dgm:spPr/>
      <dgm:t>
        <a:bodyPr/>
        <a:lstStyle/>
        <a:p>
          <a:endParaRPr lang="en-US"/>
        </a:p>
      </dgm:t>
    </dgm:pt>
    <dgm:pt modelId="{E872973F-65CB-4A2C-91DC-89696324D7B5}">
      <dgm:prSet phldrT="[Text]"/>
      <dgm:spPr/>
      <dgm:t>
        <a:bodyPr/>
        <a:lstStyle/>
        <a:p>
          <a:r>
            <a:rPr lang="ar-QA" dirty="0"/>
            <a:t>15 مركز صحي</a:t>
          </a:r>
          <a:endParaRPr lang="ar-LB" dirty="0"/>
        </a:p>
      </dgm:t>
    </dgm:pt>
    <dgm:pt modelId="{6C964E97-C171-4F57-B561-E983B2414C86}" type="parTrans" cxnId="{5109D433-9658-4C2D-BEC0-CB9A3B28EAD6}">
      <dgm:prSet/>
      <dgm:spPr/>
      <dgm:t>
        <a:bodyPr/>
        <a:lstStyle/>
        <a:p>
          <a:pPr rtl="1"/>
          <a:endParaRPr lang="ar-QA"/>
        </a:p>
      </dgm:t>
    </dgm:pt>
    <dgm:pt modelId="{0BF06E7C-185D-4C0A-9A73-75D843F11F47}" type="sibTrans" cxnId="{5109D433-9658-4C2D-BEC0-CB9A3B28EAD6}">
      <dgm:prSet/>
      <dgm:spPr/>
      <dgm:t>
        <a:bodyPr/>
        <a:lstStyle/>
        <a:p>
          <a:pPr rtl="1"/>
          <a:endParaRPr lang="ar-QA"/>
        </a:p>
      </dgm:t>
    </dgm:pt>
    <dgm:pt modelId="{BF19A514-759C-4A3E-AE21-844818152D3E}">
      <dgm:prSet phldrT="[Text]"/>
      <dgm:spPr/>
      <dgm:t>
        <a:bodyPr/>
        <a:lstStyle/>
        <a:p>
          <a:r>
            <a:rPr lang="ar-QA" dirty="0"/>
            <a:t>11 نقطة طبية</a:t>
          </a:r>
          <a:endParaRPr lang="ar-LB" dirty="0"/>
        </a:p>
      </dgm:t>
    </dgm:pt>
    <dgm:pt modelId="{BA147707-4ECD-45A7-AF3C-DA81A825340C}" type="parTrans" cxnId="{F8A7AC25-E48B-4DDF-80CF-55DDF608F275}">
      <dgm:prSet/>
      <dgm:spPr/>
      <dgm:t>
        <a:bodyPr/>
        <a:lstStyle/>
        <a:p>
          <a:pPr rtl="1"/>
          <a:endParaRPr lang="ar-QA"/>
        </a:p>
      </dgm:t>
    </dgm:pt>
    <dgm:pt modelId="{E5CADD59-72E8-4545-8615-6D3BBDF92967}" type="sibTrans" cxnId="{F8A7AC25-E48B-4DDF-80CF-55DDF608F275}">
      <dgm:prSet/>
      <dgm:spPr/>
      <dgm:t>
        <a:bodyPr/>
        <a:lstStyle/>
        <a:p>
          <a:pPr rtl="1"/>
          <a:endParaRPr lang="ar-QA"/>
        </a:p>
      </dgm:t>
    </dgm:pt>
    <dgm:pt modelId="{FC8641D2-70D5-44B6-B009-1B52F95082FA}">
      <dgm:prSet phldrT="[Text]"/>
      <dgm:spPr/>
      <dgm:t>
        <a:bodyPr/>
        <a:lstStyle/>
        <a:p>
          <a:r>
            <a:rPr lang="ar-QA" dirty="0"/>
            <a:t>1 عيادة متنقلة</a:t>
          </a:r>
          <a:endParaRPr lang="ar-LB" dirty="0"/>
        </a:p>
      </dgm:t>
    </dgm:pt>
    <dgm:pt modelId="{2A56B5EA-662B-4858-A6F4-3335CD93FB74}" type="parTrans" cxnId="{546E4AD7-B711-48EB-82EA-E3D7233F98AD}">
      <dgm:prSet/>
      <dgm:spPr/>
      <dgm:t>
        <a:bodyPr/>
        <a:lstStyle/>
        <a:p>
          <a:pPr rtl="1"/>
          <a:endParaRPr lang="ar-QA"/>
        </a:p>
      </dgm:t>
    </dgm:pt>
    <dgm:pt modelId="{89B178C9-75A9-4822-A7B1-212A7B95C749}" type="sibTrans" cxnId="{546E4AD7-B711-48EB-82EA-E3D7233F98AD}">
      <dgm:prSet/>
      <dgm:spPr/>
      <dgm:t>
        <a:bodyPr/>
        <a:lstStyle/>
        <a:p>
          <a:pPr rtl="1"/>
          <a:endParaRPr lang="ar-QA"/>
        </a:p>
      </dgm:t>
    </dgm:pt>
    <dgm:pt modelId="{DDECA007-83CA-4380-AE9F-5F06B1E6544E}">
      <dgm:prSet phldrT="[Text]"/>
      <dgm:spPr/>
      <dgm:t>
        <a:bodyPr/>
        <a:lstStyle/>
        <a:p>
          <a:r>
            <a:rPr lang="ar-QA" dirty="0"/>
            <a:t>$15 م موازنة الصحة الطارئة 2017</a:t>
          </a:r>
          <a:endParaRPr lang="ar-LB" dirty="0"/>
        </a:p>
      </dgm:t>
    </dgm:pt>
    <dgm:pt modelId="{A36EE3F1-3172-4E5F-A1D6-690C55E37741}" type="parTrans" cxnId="{A5E8202A-70B5-432E-BE04-CC9ECA9B35F0}">
      <dgm:prSet/>
      <dgm:spPr/>
      <dgm:t>
        <a:bodyPr/>
        <a:lstStyle/>
        <a:p>
          <a:pPr rtl="1"/>
          <a:endParaRPr lang="ar-QA"/>
        </a:p>
      </dgm:t>
    </dgm:pt>
    <dgm:pt modelId="{41B6EC4C-0689-4E88-9163-38E83B9A7982}" type="sibTrans" cxnId="{A5E8202A-70B5-432E-BE04-CC9ECA9B35F0}">
      <dgm:prSet/>
      <dgm:spPr/>
      <dgm:t>
        <a:bodyPr/>
        <a:lstStyle/>
        <a:p>
          <a:pPr rtl="1"/>
          <a:endParaRPr lang="ar-QA"/>
        </a:p>
      </dgm:t>
    </dgm:pt>
    <dgm:pt modelId="{3BC7B156-DC37-4D9B-BD11-B5941EDC0024}" type="pres">
      <dgm:prSet presAssocID="{0AE77423-BF2B-4BBF-BD5C-F2DDDD1282B7}" presName="composite" presStyleCnt="0">
        <dgm:presLayoutVars>
          <dgm:chMax val="3"/>
          <dgm:animLvl val="lvl"/>
          <dgm:resizeHandles val="exact"/>
        </dgm:presLayoutVars>
      </dgm:prSet>
      <dgm:spPr/>
    </dgm:pt>
    <dgm:pt modelId="{07164D7C-0711-4A5F-983D-955FFFBBB05B}" type="pres">
      <dgm:prSet presAssocID="{DA0DBB17-AF58-481B-B107-DE17B1A8A19B}" presName="gear1" presStyleLbl="node1" presStyleIdx="0" presStyleCnt="3">
        <dgm:presLayoutVars>
          <dgm:chMax val="1"/>
          <dgm:bulletEnabled val="1"/>
        </dgm:presLayoutVars>
      </dgm:prSet>
      <dgm:spPr/>
      <dgm:t>
        <a:bodyPr/>
        <a:lstStyle/>
        <a:p>
          <a:pPr rtl="1"/>
          <a:endParaRPr lang="ar-SA"/>
        </a:p>
      </dgm:t>
    </dgm:pt>
    <dgm:pt modelId="{8CF03E92-B3E2-4B3A-A0F0-BE56CA2B59F3}" type="pres">
      <dgm:prSet presAssocID="{DA0DBB17-AF58-481B-B107-DE17B1A8A19B}" presName="gear1srcNode" presStyleLbl="node1" presStyleIdx="0" presStyleCnt="3"/>
      <dgm:spPr/>
      <dgm:t>
        <a:bodyPr/>
        <a:lstStyle/>
        <a:p>
          <a:pPr rtl="1"/>
          <a:endParaRPr lang="ar-SA"/>
        </a:p>
      </dgm:t>
    </dgm:pt>
    <dgm:pt modelId="{C698279F-A4C9-4763-A7BD-71AA81339203}" type="pres">
      <dgm:prSet presAssocID="{DA0DBB17-AF58-481B-B107-DE17B1A8A19B}" presName="gear1dstNode" presStyleLbl="node1" presStyleIdx="0" presStyleCnt="3"/>
      <dgm:spPr/>
      <dgm:t>
        <a:bodyPr/>
        <a:lstStyle/>
        <a:p>
          <a:pPr rtl="1"/>
          <a:endParaRPr lang="ar-SA"/>
        </a:p>
      </dgm:t>
    </dgm:pt>
    <dgm:pt modelId="{7EDA938E-44DF-45A4-BA28-EE9B465CD4A7}" type="pres">
      <dgm:prSet presAssocID="{DA0DBB17-AF58-481B-B107-DE17B1A8A19B}" presName="gear1ch" presStyleLbl="fgAcc1" presStyleIdx="0" presStyleCnt="1">
        <dgm:presLayoutVars>
          <dgm:chMax val="0"/>
          <dgm:bulletEnabled val="1"/>
        </dgm:presLayoutVars>
      </dgm:prSet>
      <dgm:spPr/>
      <dgm:t>
        <a:bodyPr/>
        <a:lstStyle/>
        <a:p>
          <a:pPr rtl="1"/>
          <a:endParaRPr lang="ar-SA"/>
        </a:p>
      </dgm:t>
    </dgm:pt>
    <dgm:pt modelId="{67F56DD5-BF57-4E13-95F8-9DAEBE6C5E1A}" type="pres">
      <dgm:prSet presAssocID="{001D04F5-8184-451A-8AB9-FEFC6B476C90}" presName="gear2" presStyleLbl="node1" presStyleIdx="1" presStyleCnt="3">
        <dgm:presLayoutVars>
          <dgm:chMax val="1"/>
          <dgm:bulletEnabled val="1"/>
        </dgm:presLayoutVars>
      </dgm:prSet>
      <dgm:spPr/>
      <dgm:t>
        <a:bodyPr/>
        <a:lstStyle/>
        <a:p>
          <a:pPr rtl="1"/>
          <a:endParaRPr lang="ar-SA"/>
        </a:p>
      </dgm:t>
    </dgm:pt>
    <dgm:pt modelId="{A02F221C-6B58-4D4F-B1E2-3E15A8D9C207}" type="pres">
      <dgm:prSet presAssocID="{001D04F5-8184-451A-8AB9-FEFC6B476C90}" presName="gear2srcNode" presStyleLbl="node1" presStyleIdx="1" presStyleCnt="3"/>
      <dgm:spPr/>
      <dgm:t>
        <a:bodyPr/>
        <a:lstStyle/>
        <a:p>
          <a:pPr rtl="1"/>
          <a:endParaRPr lang="ar-SA"/>
        </a:p>
      </dgm:t>
    </dgm:pt>
    <dgm:pt modelId="{E39F5458-8E6D-47F8-82C9-7287ACC6DF60}" type="pres">
      <dgm:prSet presAssocID="{001D04F5-8184-451A-8AB9-FEFC6B476C90}" presName="gear2dstNode" presStyleLbl="node1" presStyleIdx="1" presStyleCnt="3"/>
      <dgm:spPr/>
      <dgm:t>
        <a:bodyPr/>
        <a:lstStyle/>
        <a:p>
          <a:pPr rtl="1"/>
          <a:endParaRPr lang="ar-SA"/>
        </a:p>
      </dgm:t>
    </dgm:pt>
    <dgm:pt modelId="{1147480E-3575-403D-8E5F-A20BD1D39ADA}" type="pres">
      <dgm:prSet presAssocID="{CCEC6BA1-5C53-48B1-9982-A45486303693}" presName="gear3" presStyleLbl="node1" presStyleIdx="2" presStyleCnt="3"/>
      <dgm:spPr/>
      <dgm:t>
        <a:bodyPr/>
        <a:lstStyle/>
        <a:p>
          <a:pPr rtl="1"/>
          <a:endParaRPr lang="ar-SA"/>
        </a:p>
      </dgm:t>
    </dgm:pt>
    <dgm:pt modelId="{398507A5-F9E7-4F4D-A2C4-0EE8F55A2BB5}" type="pres">
      <dgm:prSet presAssocID="{CCEC6BA1-5C53-48B1-9982-A45486303693}" presName="gear3tx" presStyleLbl="node1" presStyleIdx="2" presStyleCnt="3">
        <dgm:presLayoutVars>
          <dgm:chMax val="1"/>
          <dgm:bulletEnabled val="1"/>
        </dgm:presLayoutVars>
      </dgm:prSet>
      <dgm:spPr/>
      <dgm:t>
        <a:bodyPr/>
        <a:lstStyle/>
        <a:p>
          <a:pPr rtl="1"/>
          <a:endParaRPr lang="ar-SA"/>
        </a:p>
      </dgm:t>
    </dgm:pt>
    <dgm:pt modelId="{081362EC-A8BA-42AC-B72C-509C841BEC06}" type="pres">
      <dgm:prSet presAssocID="{CCEC6BA1-5C53-48B1-9982-A45486303693}" presName="gear3srcNode" presStyleLbl="node1" presStyleIdx="2" presStyleCnt="3"/>
      <dgm:spPr/>
      <dgm:t>
        <a:bodyPr/>
        <a:lstStyle/>
        <a:p>
          <a:pPr rtl="1"/>
          <a:endParaRPr lang="ar-SA"/>
        </a:p>
      </dgm:t>
    </dgm:pt>
    <dgm:pt modelId="{6880550B-11BA-4BEF-A7D6-8A6DEF722AC3}" type="pres">
      <dgm:prSet presAssocID="{CCEC6BA1-5C53-48B1-9982-A45486303693}" presName="gear3dstNode" presStyleLbl="node1" presStyleIdx="2" presStyleCnt="3"/>
      <dgm:spPr/>
      <dgm:t>
        <a:bodyPr/>
        <a:lstStyle/>
        <a:p>
          <a:pPr rtl="1"/>
          <a:endParaRPr lang="ar-SA"/>
        </a:p>
      </dgm:t>
    </dgm:pt>
    <dgm:pt modelId="{699AFBDE-BBF3-407D-A14C-8F209B81C7FD}" type="pres">
      <dgm:prSet presAssocID="{4C2EBC39-888A-497C-8775-62315D8A391A}" presName="connector1" presStyleLbl="sibTrans2D1" presStyleIdx="0" presStyleCnt="3"/>
      <dgm:spPr/>
      <dgm:t>
        <a:bodyPr/>
        <a:lstStyle/>
        <a:p>
          <a:pPr rtl="1"/>
          <a:endParaRPr lang="ar-SA"/>
        </a:p>
      </dgm:t>
    </dgm:pt>
    <dgm:pt modelId="{A39F9BF1-0E17-4D0E-9524-48DE1DDE054F}" type="pres">
      <dgm:prSet presAssocID="{ACAA55F7-1018-49A8-915F-402E57F2BFE0}" presName="connector2" presStyleLbl="sibTrans2D1" presStyleIdx="1" presStyleCnt="3"/>
      <dgm:spPr/>
      <dgm:t>
        <a:bodyPr/>
        <a:lstStyle/>
        <a:p>
          <a:pPr rtl="1"/>
          <a:endParaRPr lang="ar-SA"/>
        </a:p>
      </dgm:t>
    </dgm:pt>
    <dgm:pt modelId="{C69723DE-9342-4080-A89C-CDE1D30DD76B}" type="pres">
      <dgm:prSet presAssocID="{05D2366A-59AE-4848-950E-E005A642F3E1}" presName="connector3" presStyleLbl="sibTrans2D1" presStyleIdx="2" presStyleCnt="3"/>
      <dgm:spPr/>
      <dgm:t>
        <a:bodyPr/>
        <a:lstStyle/>
        <a:p>
          <a:pPr rtl="1"/>
          <a:endParaRPr lang="ar-SA"/>
        </a:p>
      </dgm:t>
    </dgm:pt>
  </dgm:ptLst>
  <dgm:cxnLst>
    <dgm:cxn modelId="{341C0DD9-EF15-4878-B681-FCEDB892C0A1}" type="presOf" srcId="{DA0DBB17-AF58-481B-B107-DE17B1A8A19B}" destId="{C698279F-A4C9-4763-A7BD-71AA81339203}" srcOrd="2" destOrd="0" presId="urn:microsoft.com/office/officeart/2005/8/layout/gear1"/>
    <dgm:cxn modelId="{6A83930D-62D1-4047-AD6F-68D1F8BD463B}" type="presOf" srcId="{DA0DBB17-AF58-481B-B107-DE17B1A8A19B}" destId="{8CF03E92-B3E2-4B3A-A0F0-BE56CA2B59F3}" srcOrd="1" destOrd="0" presId="urn:microsoft.com/office/officeart/2005/8/layout/gear1"/>
    <dgm:cxn modelId="{C8F06B68-9FA8-43C3-B523-4F6919631DD6}" type="presOf" srcId="{CCEC6BA1-5C53-48B1-9982-A45486303693}" destId="{1147480E-3575-403D-8E5F-A20BD1D39ADA}" srcOrd="0" destOrd="0" presId="urn:microsoft.com/office/officeart/2005/8/layout/gear1"/>
    <dgm:cxn modelId="{A5E8202A-70B5-432E-BE04-CC9ECA9B35F0}" srcId="{DA0DBB17-AF58-481B-B107-DE17B1A8A19B}" destId="{DDECA007-83CA-4380-AE9F-5F06B1E6544E}" srcOrd="3" destOrd="0" parTransId="{A36EE3F1-3172-4E5F-A1D6-690C55E37741}" sibTransId="{41B6EC4C-0689-4E88-9163-38E83B9A7982}"/>
    <dgm:cxn modelId="{447CFED4-BB5D-442A-8788-2960B19FAE50}" type="presOf" srcId="{DA0DBB17-AF58-481B-B107-DE17B1A8A19B}" destId="{07164D7C-0711-4A5F-983D-955FFFBBB05B}" srcOrd="0" destOrd="0" presId="urn:microsoft.com/office/officeart/2005/8/layout/gear1"/>
    <dgm:cxn modelId="{35D2D510-4289-4DA0-A3E1-AD1FACDE1E9B}" type="presOf" srcId="{4C2EBC39-888A-497C-8775-62315D8A391A}" destId="{699AFBDE-BBF3-407D-A14C-8F209B81C7FD}" srcOrd="0" destOrd="0" presId="urn:microsoft.com/office/officeart/2005/8/layout/gear1"/>
    <dgm:cxn modelId="{23546BBD-919E-4DAD-9CB3-27E48369DA8B}" type="presOf" srcId="{FC8641D2-70D5-44B6-B009-1B52F95082FA}" destId="{7EDA938E-44DF-45A4-BA28-EE9B465CD4A7}" srcOrd="0" destOrd="2" presId="urn:microsoft.com/office/officeart/2005/8/layout/gear1"/>
    <dgm:cxn modelId="{CE2F6289-5A8A-4ED0-A34D-DCE74B9AAAC4}" type="presOf" srcId="{001D04F5-8184-451A-8AB9-FEFC6B476C90}" destId="{A02F221C-6B58-4D4F-B1E2-3E15A8D9C207}" srcOrd="1"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546E4AD7-B711-48EB-82EA-E3D7233F98AD}" srcId="{DA0DBB17-AF58-481B-B107-DE17B1A8A19B}" destId="{FC8641D2-70D5-44B6-B009-1B52F95082FA}" srcOrd="2" destOrd="0" parTransId="{2A56B5EA-662B-4858-A6F4-3335CD93FB74}" sibTransId="{89B178C9-75A9-4822-A7B1-212A7B95C749}"/>
    <dgm:cxn modelId="{4A93A216-465A-46BA-A0E0-8C3332A07C61}" type="presOf" srcId="{CCEC6BA1-5C53-48B1-9982-A45486303693}" destId="{6880550B-11BA-4BEF-A7D6-8A6DEF722AC3}" srcOrd="3" destOrd="0" presId="urn:microsoft.com/office/officeart/2005/8/layout/gear1"/>
    <dgm:cxn modelId="{793E681C-9BC6-4A24-86FB-463458C6F3CB}" type="presOf" srcId="{001D04F5-8184-451A-8AB9-FEFC6B476C90}" destId="{E39F5458-8E6D-47F8-82C9-7287ACC6DF60}" srcOrd="2" destOrd="0" presId="urn:microsoft.com/office/officeart/2005/8/layout/gear1"/>
    <dgm:cxn modelId="{5109D433-9658-4C2D-BEC0-CB9A3B28EAD6}" srcId="{DA0DBB17-AF58-481B-B107-DE17B1A8A19B}" destId="{E872973F-65CB-4A2C-91DC-89696324D7B5}" srcOrd="0" destOrd="0" parTransId="{6C964E97-C171-4F57-B561-E983B2414C86}" sibTransId="{0BF06E7C-185D-4C0A-9A73-75D843F11F47}"/>
    <dgm:cxn modelId="{E166A8CD-7448-494E-8104-65EA0E8C37D5}" type="presOf" srcId="{CCEC6BA1-5C53-48B1-9982-A45486303693}" destId="{081362EC-A8BA-42AC-B72C-509C841BEC06}" srcOrd="2" destOrd="0" presId="urn:microsoft.com/office/officeart/2005/8/layout/gear1"/>
    <dgm:cxn modelId="{14500F7B-2DDE-401D-A64B-02C3D87C768E}" type="presOf" srcId="{BF19A514-759C-4A3E-AE21-844818152D3E}" destId="{7EDA938E-44DF-45A4-BA28-EE9B465CD4A7}" srcOrd="0" destOrd="1" presId="urn:microsoft.com/office/officeart/2005/8/layout/gear1"/>
    <dgm:cxn modelId="{CC3FD964-F0B1-45C5-B8B0-80F5387F1B95}" type="presOf" srcId="{DDECA007-83CA-4380-AE9F-5F06B1E6544E}" destId="{7EDA938E-44DF-45A4-BA28-EE9B465CD4A7}" srcOrd="0" destOrd="3" presId="urn:microsoft.com/office/officeart/2005/8/layout/gear1"/>
    <dgm:cxn modelId="{7C4AB9BF-7701-4E9B-98B3-89AC28669530}" srcId="{0AE77423-BF2B-4BBF-BD5C-F2DDDD1282B7}" destId="{001D04F5-8184-451A-8AB9-FEFC6B476C90}" srcOrd="1" destOrd="0" parTransId="{F436EF3A-0166-45A5-8C1B-17BA01EFEB65}" sibTransId="{ACAA55F7-1018-49A8-915F-402E57F2BFE0}"/>
    <dgm:cxn modelId="{CD3D639A-ED0D-415B-B93B-7E77ED110715}" type="presOf" srcId="{001D04F5-8184-451A-8AB9-FEFC6B476C90}" destId="{67F56DD5-BF57-4E13-95F8-9DAEBE6C5E1A}" srcOrd="0" destOrd="0" presId="urn:microsoft.com/office/officeart/2005/8/layout/gear1"/>
    <dgm:cxn modelId="{3D67C51D-F78D-42F1-9FDE-73F1F91834A7}" type="presOf" srcId="{E872973F-65CB-4A2C-91DC-89696324D7B5}" destId="{7EDA938E-44DF-45A4-BA28-EE9B465CD4A7}" srcOrd="0" destOrd="0" presId="urn:microsoft.com/office/officeart/2005/8/layout/gear1"/>
    <dgm:cxn modelId="{6B97ADE5-ED42-451A-AA87-E4A3D33C634F}" srcId="{0AE77423-BF2B-4BBF-BD5C-F2DDDD1282B7}" destId="{CCEC6BA1-5C53-48B1-9982-A45486303693}" srcOrd="2" destOrd="0" parTransId="{2C47ECC6-7600-4940-9835-0453BEFCBFF2}" sibTransId="{05D2366A-59AE-4848-950E-E005A642F3E1}"/>
    <dgm:cxn modelId="{D4594BC6-B842-44BE-9C3D-3AFE7567C465}" type="presOf" srcId="{CCEC6BA1-5C53-48B1-9982-A45486303693}" destId="{398507A5-F9E7-4F4D-A2C4-0EE8F55A2BB5}" srcOrd="1" destOrd="0" presId="urn:microsoft.com/office/officeart/2005/8/layout/gear1"/>
    <dgm:cxn modelId="{44E6420E-5CF0-4CD8-8DD4-4DA70EED15CB}" type="presOf" srcId="{05D2366A-59AE-4848-950E-E005A642F3E1}" destId="{C69723DE-9342-4080-A89C-CDE1D30DD76B}" srcOrd="0" destOrd="0" presId="urn:microsoft.com/office/officeart/2005/8/layout/gear1"/>
    <dgm:cxn modelId="{F8A7AC25-E48B-4DDF-80CF-55DDF608F275}" srcId="{DA0DBB17-AF58-481B-B107-DE17B1A8A19B}" destId="{BF19A514-759C-4A3E-AE21-844818152D3E}" srcOrd="1" destOrd="0" parTransId="{BA147707-4ECD-45A7-AF3C-DA81A825340C}" sibTransId="{E5CADD59-72E8-4545-8615-6D3BBDF92967}"/>
    <dgm:cxn modelId="{710598BD-FE2E-448C-B06A-DE769F0E70BD}" srcId="{0AE77423-BF2B-4BBF-BD5C-F2DDDD1282B7}" destId="{DA0DBB17-AF58-481B-B107-DE17B1A8A19B}" srcOrd="0" destOrd="0" parTransId="{100EECBE-0F01-4AAE-9F39-3FD549BF058F}" sibTransId="{4C2EBC39-888A-497C-8775-62315D8A391A}"/>
    <dgm:cxn modelId="{CDE7B043-4F40-440E-83AA-0A8EF79E8031}" type="presOf" srcId="{ACAA55F7-1018-49A8-915F-402E57F2BFE0}" destId="{A39F9BF1-0E17-4D0E-9524-48DE1DDE054F}" srcOrd="0" destOrd="0" presId="urn:microsoft.com/office/officeart/2005/8/layout/gear1"/>
    <dgm:cxn modelId="{A34E4B7E-9ECB-4630-B59D-030B0B048081}" type="presParOf" srcId="{3BC7B156-DC37-4D9B-BD11-B5941EDC0024}" destId="{07164D7C-0711-4A5F-983D-955FFFBBB05B}" srcOrd="0" destOrd="0" presId="urn:microsoft.com/office/officeart/2005/8/layout/gear1"/>
    <dgm:cxn modelId="{AB4428BB-45C7-436C-B2EC-560815735CFC}" type="presParOf" srcId="{3BC7B156-DC37-4D9B-BD11-B5941EDC0024}" destId="{8CF03E92-B3E2-4B3A-A0F0-BE56CA2B59F3}" srcOrd="1" destOrd="0" presId="urn:microsoft.com/office/officeart/2005/8/layout/gear1"/>
    <dgm:cxn modelId="{DCBE80DF-A445-437E-A551-F283304E57DA}" type="presParOf" srcId="{3BC7B156-DC37-4D9B-BD11-B5941EDC0024}" destId="{C698279F-A4C9-4763-A7BD-71AA81339203}" srcOrd="2" destOrd="0" presId="urn:microsoft.com/office/officeart/2005/8/layout/gear1"/>
    <dgm:cxn modelId="{65F530A8-7E92-42D7-AD0C-C5FE634DD82A}" type="presParOf" srcId="{3BC7B156-DC37-4D9B-BD11-B5941EDC0024}" destId="{7EDA938E-44DF-45A4-BA28-EE9B465CD4A7}" srcOrd="3" destOrd="0" presId="urn:microsoft.com/office/officeart/2005/8/layout/gear1"/>
    <dgm:cxn modelId="{0D5C4DEC-0473-4FDC-9A23-A88C5869A899}" type="presParOf" srcId="{3BC7B156-DC37-4D9B-BD11-B5941EDC0024}" destId="{67F56DD5-BF57-4E13-95F8-9DAEBE6C5E1A}" srcOrd="4" destOrd="0" presId="urn:microsoft.com/office/officeart/2005/8/layout/gear1"/>
    <dgm:cxn modelId="{8DD861FE-0F8A-4E20-84F5-B847779B521D}" type="presParOf" srcId="{3BC7B156-DC37-4D9B-BD11-B5941EDC0024}" destId="{A02F221C-6B58-4D4F-B1E2-3E15A8D9C207}" srcOrd="5" destOrd="0" presId="urn:microsoft.com/office/officeart/2005/8/layout/gear1"/>
    <dgm:cxn modelId="{DBB3B60E-CF74-4DA2-BEC2-137BFBD69119}" type="presParOf" srcId="{3BC7B156-DC37-4D9B-BD11-B5941EDC0024}" destId="{E39F5458-8E6D-47F8-82C9-7287ACC6DF60}" srcOrd="6" destOrd="0" presId="urn:microsoft.com/office/officeart/2005/8/layout/gear1"/>
    <dgm:cxn modelId="{CB9AB3EA-6CFC-4F3B-B947-37EA9B3E9A8E}" type="presParOf" srcId="{3BC7B156-DC37-4D9B-BD11-B5941EDC0024}" destId="{1147480E-3575-403D-8E5F-A20BD1D39ADA}" srcOrd="7" destOrd="0" presId="urn:microsoft.com/office/officeart/2005/8/layout/gear1"/>
    <dgm:cxn modelId="{F5C5FA64-3167-46BB-A5AA-5EC2311B18E7}" type="presParOf" srcId="{3BC7B156-DC37-4D9B-BD11-B5941EDC0024}" destId="{398507A5-F9E7-4F4D-A2C4-0EE8F55A2BB5}" srcOrd="8" destOrd="0" presId="urn:microsoft.com/office/officeart/2005/8/layout/gear1"/>
    <dgm:cxn modelId="{9CF2C956-613A-4D6F-B1EE-060DFBF8086A}" type="presParOf" srcId="{3BC7B156-DC37-4D9B-BD11-B5941EDC0024}" destId="{081362EC-A8BA-42AC-B72C-509C841BEC06}" srcOrd="9" destOrd="0" presId="urn:microsoft.com/office/officeart/2005/8/layout/gear1"/>
    <dgm:cxn modelId="{29E51A14-31AA-4712-A70F-53D2612AA4D8}" type="presParOf" srcId="{3BC7B156-DC37-4D9B-BD11-B5941EDC0024}" destId="{6880550B-11BA-4BEF-A7D6-8A6DEF722AC3}" srcOrd="10" destOrd="0" presId="urn:microsoft.com/office/officeart/2005/8/layout/gear1"/>
    <dgm:cxn modelId="{6EA111D0-2E76-4038-AED0-C2C4D47F83A2}" type="presParOf" srcId="{3BC7B156-DC37-4D9B-BD11-B5941EDC0024}" destId="{699AFBDE-BBF3-407D-A14C-8F209B81C7FD}" srcOrd="11" destOrd="0" presId="urn:microsoft.com/office/officeart/2005/8/layout/gear1"/>
    <dgm:cxn modelId="{5A87D7C2-F025-4BE9-A31E-6D371C99E946}" type="presParOf" srcId="{3BC7B156-DC37-4D9B-BD11-B5941EDC0024}" destId="{A39F9BF1-0E17-4D0E-9524-48DE1DDE054F}" srcOrd="12" destOrd="0" presId="urn:microsoft.com/office/officeart/2005/8/layout/gear1"/>
    <dgm:cxn modelId="{FC82FDF5-8B47-4F63-ADA6-E7426E3D7243}" type="presParOf" srcId="{3BC7B156-DC37-4D9B-BD11-B5941EDC0024}" destId="{C69723DE-9342-4080-A89C-CDE1D30DD76B}" srcOrd="13"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E77423-BF2B-4BBF-BD5C-F2DDDD1282B7}" type="doc">
      <dgm:prSet loTypeId="urn:microsoft.com/office/officeart/2005/8/layout/gear1" loCatId="relationship" qsTypeId="urn:microsoft.com/office/officeart/2005/8/quickstyle/simple1" qsCatId="simple" csTypeId="urn:microsoft.com/office/officeart/2005/8/colors/accent1_2" csCatId="accent1" phldr="1"/>
      <dgm:spPr/>
    </dgm:pt>
    <dgm:pt modelId="{DA0DBB17-AF58-481B-B107-DE17B1A8A19B}">
      <dgm:prSet phldrT="[Text]"/>
      <dgm:spPr/>
      <dgm:t>
        <a:bodyPr/>
        <a:lstStyle/>
        <a:p>
          <a:r>
            <a:rPr lang="ar-LB" dirty="0"/>
            <a:t>الأونروا</a:t>
          </a:r>
        </a:p>
      </dgm:t>
    </dgm:pt>
    <dgm:pt modelId="{100EECBE-0F01-4AAE-9F39-3FD549BF058F}" type="parTrans" cxnId="{710598BD-FE2E-448C-B06A-DE769F0E70BD}">
      <dgm:prSet/>
      <dgm:spPr/>
      <dgm:t>
        <a:bodyPr/>
        <a:lstStyle/>
        <a:p>
          <a:endParaRPr lang="en-US"/>
        </a:p>
      </dgm:t>
    </dgm:pt>
    <dgm:pt modelId="{4C2EBC39-888A-497C-8775-62315D8A391A}" type="sibTrans" cxnId="{710598BD-FE2E-448C-B06A-DE769F0E70BD}">
      <dgm:prSet/>
      <dgm:spPr/>
      <dgm:t>
        <a:bodyPr/>
        <a:lstStyle/>
        <a:p>
          <a:endParaRPr lang="en-US"/>
        </a:p>
      </dgm:t>
    </dgm:pt>
    <dgm:pt modelId="{001D04F5-8184-451A-8AB9-FEFC6B476C90}">
      <dgm:prSet phldrT="[Text]"/>
      <dgm:spPr/>
      <dgm:t>
        <a:bodyPr/>
        <a:lstStyle/>
        <a:p>
          <a:r>
            <a:rPr lang="ar-LB" dirty="0"/>
            <a:t>الحكومة</a:t>
          </a:r>
          <a:endParaRPr lang="en-US" dirty="0"/>
        </a:p>
      </dgm:t>
    </dgm:pt>
    <dgm:pt modelId="{F436EF3A-0166-45A5-8C1B-17BA01EFEB65}" type="parTrans" cxnId="{7C4AB9BF-7701-4E9B-98B3-89AC28669530}">
      <dgm:prSet/>
      <dgm:spPr/>
      <dgm:t>
        <a:bodyPr/>
        <a:lstStyle/>
        <a:p>
          <a:endParaRPr lang="en-US"/>
        </a:p>
      </dgm:t>
    </dgm:pt>
    <dgm:pt modelId="{ACAA55F7-1018-49A8-915F-402E57F2BFE0}" type="sibTrans" cxnId="{7C4AB9BF-7701-4E9B-98B3-89AC28669530}">
      <dgm:prSet/>
      <dgm:spPr/>
      <dgm:t>
        <a:bodyPr/>
        <a:lstStyle/>
        <a:p>
          <a:endParaRPr lang="en-US"/>
        </a:p>
      </dgm:t>
    </dgm:pt>
    <dgm:pt modelId="{CCEC6BA1-5C53-48B1-9982-A45486303693}">
      <dgm:prSet phldrT="[Text]"/>
      <dgm:spPr/>
      <dgm:t>
        <a:bodyPr/>
        <a:lstStyle/>
        <a:p>
          <a:r>
            <a:rPr lang="ar-LB" dirty="0"/>
            <a:t>القطاع الخاص</a:t>
          </a:r>
          <a:endParaRPr lang="en-US" dirty="0"/>
        </a:p>
      </dgm:t>
    </dgm:pt>
    <dgm:pt modelId="{2C47ECC6-7600-4940-9835-0453BEFCBFF2}" type="parTrans" cxnId="{6B97ADE5-ED42-451A-AA87-E4A3D33C634F}">
      <dgm:prSet/>
      <dgm:spPr/>
      <dgm:t>
        <a:bodyPr/>
        <a:lstStyle/>
        <a:p>
          <a:endParaRPr lang="en-US"/>
        </a:p>
      </dgm:t>
    </dgm:pt>
    <dgm:pt modelId="{05D2366A-59AE-4848-950E-E005A642F3E1}" type="sibTrans" cxnId="{6B97ADE5-ED42-451A-AA87-E4A3D33C634F}">
      <dgm:prSet/>
      <dgm:spPr/>
      <dgm:t>
        <a:bodyPr/>
        <a:lstStyle/>
        <a:p>
          <a:endParaRPr lang="en-US"/>
        </a:p>
      </dgm:t>
    </dgm:pt>
    <dgm:pt modelId="{3EB3383D-A27D-4601-AFC9-B0BF4C515E68}">
      <dgm:prSet phldrT="[Text]"/>
      <dgm:spPr/>
      <dgm:t>
        <a:bodyPr anchor="ctr"/>
        <a:lstStyle/>
        <a:p>
          <a:pPr algn="ctr">
            <a:buNone/>
          </a:pPr>
          <a:r>
            <a:rPr lang="ar-LB" dirty="0"/>
            <a:t>46,385 طالب</a:t>
          </a:r>
        </a:p>
      </dgm:t>
    </dgm:pt>
    <dgm:pt modelId="{B73803F7-0038-49DA-95A1-AB916688896B}" type="parTrans" cxnId="{9339E591-CDC6-45F6-8431-F7E1280F4111}">
      <dgm:prSet/>
      <dgm:spPr/>
      <dgm:t>
        <a:bodyPr/>
        <a:lstStyle/>
        <a:p>
          <a:endParaRPr lang="en-US"/>
        </a:p>
      </dgm:t>
    </dgm:pt>
    <dgm:pt modelId="{22ABE9EB-8B4F-4B03-8516-0907968FDA89}" type="sibTrans" cxnId="{9339E591-CDC6-45F6-8431-F7E1280F4111}">
      <dgm:prSet/>
      <dgm:spPr/>
      <dgm:t>
        <a:bodyPr/>
        <a:lstStyle/>
        <a:p>
          <a:endParaRPr lang="en-US"/>
        </a:p>
      </dgm:t>
    </dgm:pt>
    <dgm:pt modelId="{CE49FA1E-E2AB-44AB-8AF9-0B510A775773}">
      <dgm:prSet phldrT="[Text]"/>
      <dgm:spPr/>
      <dgm:t>
        <a:bodyPr anchor="ctr"/>
        <a:lstStyle/>
        <a:p>
          <a:pPr algn="ctr">
            <a:buNone/>
          </a:pPr>
          <a:r>
            <a:rPr lang="ar-LB" dirty="0"/>
            <a:t>42 مدرسة</a:t>
          </a:r>
        </a:p>
      </dgm:t>
    </dgm:pt>
    <dgm:pt modelId="{AD84FDBD-A52D-4A2F-B3B1-BC2AD73027B5}" type="parTrans" cxnId="{26166894-C715-4D40-AF36-F6F774F39A25}">
      <dgm:prSet/>
      <dgm:spPr/>
      <dgm:t>
        <a:bodyPr/>
        <a:lstStyle/>
        <a:p>
          <a:endParaRPr lang="en-US"/>
        </a:p>
      </dgm:t>
    </dgm:pt>
    <dgm:pt modelId="{FB5149B7-10A8-4ADA-B409-DFE93E923161}" type="sibTrans" cxnId="{26166894-C715-4D40-AF36-F6F774F39A25}">
      <dgm:prSet/>
      <dgm:spPr/>
      <dgm:t>
        <a:bodyPr/>
        <a:lstStyle/>
        <a:p>
          <a:endParaRPr lang="en-US"/>
        </a:p>
      </dgm:t>
    </dgm:pt>
    <dgm:pt modelId="{3BC7B156-DC37-4D9B-BD11-B5941EDC0024}" type="pres">
      <dgm:prSet presAssocID="{0AE77423-BF2B-4BBF-BD5C-F2DDDD1282B7}" presName="composite" presStyleCnt="0">
        <dgm:presLayoutVars>
          <dgm:chMax val="3"/>
          <dgm:animLvl val="lvl"/>
          <dgm:resizeHandles val="exact"/>
        </dgm:presLayoutVars>
      </dgm:prSet>
      <dgm:spPr/>
    </dgm:pt>
    <dgm:pt modelId="{07164D7C-0711-4A5F-983D-955FFFBBB05B}" type="pres">
      <dgm:prSet presAssocID="{DA0DBB17-AF58-481B-B107-DE17B1A8A19B}" presName="gear1" presStyleLbl="node1" presStyleIdx="0" presStyleCnt="3">
        <dgm:presLayoutVars>
          <dgm:chMax val="1"/>
          <dgm:bulletEnabled val="1"/>
        </dgm:presLayoutVars>
      </dgm:prSet>
      <dgm:spPr/>
      <dgm:t>
        <a:bodyPr/>
        <a:lstStyle/>
        <a:p>
          <a:pPr rtl="1"/>
          <a:endParaRPr lang="ar-SA"/>
        </a:p>
      </dgm:t>
    </dgm:pt>
    <dgm:pt modelId="{8CF03E92-B3E2-4B3A-A0F0-BE56CA2B59F3}" type="pres">
      <dgm:prSet presAssocID="{DA0DBB17-AF58-481B-B107-DE17B1A8A19B}" presName="gear1srcNode" presStyleLbl="node1" presStyleIdx="0" presStyleCnt="3"/>
      <dgm:spPr/>
      <dgm:t>
        <a:bodyPr/>
        <a:lstStyle/>
        <a:p>
          <a:pPr rtl="1"/>
          <a:endParaRPr lang="ar-SA"/>
        </a:p>
      </dgm:t>
    </dgm:pt>
    <dgm:pt modelId="{C698279F-A4C9-4763-A7BD-71AA81339203}" type="pres">
      <dgm:prSet presAssocID="{DA0DBB17-AF58-481B-B107-DE17B1A8A19B}" presName="gear1dstNode" presStyleLbl="node1" presStyleIdx="0" presStyleCnt="3"/>
      <dgm:spPr/>
      <dgm:t>
        <a:bodyPr/>
        <a:lstStyle/>
        <a:p>
          <a:pPr rtl="1"/>
          <a:endParaRPr lang="ar-SA"/>
        </a:p>
      </dgm:t>
    </dgm:pt>
    <dgm:pt modelId="{6CA80A8D-A24B-4E3B-80EE-0672163F511B}" type="pres">
      <dgm:prSet presAssocID="{DA0DBB17-AF58-481B-B107-DE17B1A8A19B}" presName="gear1ch" presStyleLbl="fgAcc1" presStyleIdx="0" presStyleCnt="1">
        <dgm:presLayoutVars>
          <dgm:chMax val="0"/>
          <dgm:bulletEnabled val="1"/>
        </dgm:presLayoutVars>
      </dgm:prSet>
      <dgm:spPr/>
      <dgm:t>
        <a:bodyPr/>
        <a:lstStyle/>
        <a:p>
          <a:pPr rtl="1"/>
          <a:endParaRPr lang="ar-SA"/>
        </a:p>
      </dgm:t>
    </dgm:pt>
    <dgm:pt modelId="{8466852D-1F7C-4173-ADA8-43F876DDC513}" type="pres">
      <dgm:prSet presAssocID="{001D04F5-8184-451A-8AB9-FEFC6B476C90}" presName="gear2" presStyleLbl="node1" presStyleIdx="1" presStyleCnt="3">
        <dgm:presLayoutVars>
          <dgm:chMax val="1"/>
          <dgm:bulletEnabled val="1"/>
        </dgm:presLayoutVars>
      </dgm:prSet>
      <dgm:spPr/>
      <dgm:t>
        <a:bodyPr/>
        <a:lstStyle/>
        <a:p>
          <a:pPr rtl="1"/>
          <a:endParaRPr lang="ar-SA"/>
        </a:p>
      </dgm:t>
    </dgm:pt>
    <dgm:pt modelId="{1E858C65-8F86-499A-8D2C-A492DE5F7B42}" type="pres">
      <dgm:prSet presAssocID="{001D04F5-8184-451A-8AB9-FEFC6B476C90}" presName="gear2srcNode" presStyleLbl="node1" presStyleIdx="1" presStyleCnt="3"/>
      <dgm:spPr/>
      <dgm:t>
        <a:bodyPr/>
        <a:lstStyle/>
        <a:p>
          <a:pPr rtl="1"/>
          <a:endParaRPr lang="ar-SA"/>
        </a:p>
      </dgm:t>
    </dgm:pt>
    <dgm:pt modelId="{D6E30F9A-5AEA-45C5-BF55-152EE762421F}" type="pres">
      <dgm:prSet presAssocID="{001D04F5-8184-451A-8AB9-FEFC6B476C90}" presName="gear2dstNode" presStyleLbl="node1" presStyleIdx="1" presStyleCnt="3"/>
      <dgm:spPr/>
      <dgm:t>
        <a:bodyPr/>
        <a:lstStyle/>
        <a:p>
          <a:pPr rtl="1"/>
          <a:endParaRPr lang="ar-SA"/>
        </a:p>
      </dgm:t>
    </dgm:pt>
    <dgm:pt modelId="{C8AA4D8C-3CF9-421B-81E7-EF4816D5A52E}" type="pres">
      <dgm:prSet presAssocID="{CCEC6BA1-5C53-48B1-9982-A45486303693}" presName="gear3" presStyleLbl="node1" presStyleIdx="2" presStyleCnt="3"/>
      <dgm:spPr/>
      <dgm:t>
        <a:bodyPr/>
        <a:lstStyle/>
        <a:p>
          <a:pPr rtl="1"/>
          <a:endParaRPr lang="ar-SA"/>
        </a:p>
      </dgm:t>
    </dgm:pt>
    <dgm:pt modelId="{6A8550BD-8C95-408D-A4D7-E36162C53932}" type="pres">
      <dgm:prSet presAssocID="{CCEC6BA1-5C53-48B1-9982-A45486303693}" presName="gear3tx" presStyleLbl="node1" presStyleIdx="2" presStyleCnt="3">
        <dgm:presLayoutVars>
          <dgm:chMax val="1"/>
          <dgm:bulletEnabled val="1"/>
        </dgm:presLayoutVars>
      </dgm:prSet>
      <dgm:spPr/>
      <dgm:t>
        <a:bodyPr/>
        <a:lstStyle/>
        <a:p>
          <a:pPr rtl="1"/>
          <a:endParaRPr lang="ar-SA"/>
        </a:p>
      </dgm:t>
    </dgm:pt>
    <dgm:pt modelId="{E9239538-D2C0-46FF-84B8-837910DF993D}" type="pres">
      <dgm:prSet presAssocID="{CCEC6BA1-5C53-48B1-9982-A45486303693}" presName="gear3srcNode" presStyleLbl="node1" presStyleIdx="2" presStyleCnt="3"/>
      <dgm:spPr/>
      <dgm:t>
        <a:bodyPr/>
        <a:lstStyle/>
        <a:p>
          <a:pPr rtl="1"/>
          <a:endParaRPr lang="ar-SA"/>
        </a:p>
      </dgm:t>
    </dgm:pt>
    <dgm:pt modelId="{AE012B16-FA03-45D6-900A-A68A1A839D46}" type="pres">
      <dgm:prSet presAssocID="{CCEC6BA1-5C53-48B1-9982-A45486303693}" presName="gear3dstNode" presStyleLbl="node1" presStyleIdx="2" presStyleCnt="3"/>
      <dgm:spPr/>
      <dgm:t>
        <a:bodyPr/>
        <a:lstStyle/>
        <a:p>
          <a:pPr rtl="1"/>
          <a:endParaRPr lang="ar-SA"/>
        </a:p>
      </dgm:t>
    </dgm:pt>
    <dgm:pt modelId="{699AFBDE-BBF3-407D-A14C-8F209B81C7FD}" type="pres">
      <dgm:prSet presAssocID="{4C2EBC39-888A-497C-8775-62315D8A391A}" presName="connector1" presStyleLbl="sibTrans2D1" presStyleIdx="0" presStyleCnt="3"/>
      <dgm:spPr/>
      <dgm:t>
        <a:bodyPr/>
        <a:lstStyle/>
        <a:p>
          <a:pPr rtl="1"/>
          <a:endParaRPr lang="ar-SA"/>
        </a:p>
      </dgm:t>
    </dgm:pt>
    <dgm:pt modelId="{07A018D0-EA2F-4E8E-B7C6-89C964CC578D}" type="pres">
      <dgm:prSet presAssocID="{ACAA55F7-1018-49A8-915F-402E57F2BFE0}" presName="connector2" presStyleLbl="sibTrans2D1" presStyleIdx="1" presStyleCnt="3"/>
      <dgm:spPr/>
      <dgm:t>
        <a:bodyPr/>
        <a:lstStyle/>
        <a:p>
          <a:pPr rtl="1"/>
          <a:endParaRPr lang="ar-SA"/>
        </a:p>
      </dgm:t>
    </dgm:pt>
    <dgm:pt modelId="{CB6BBC59-9CAF-4AA1-B921-07A5DC582FF3}" type="pres">
      <dgm:prSet presAssocID="{05D2366A-59AE-4848-950E-E005A642F3E1}" presName="connector3" presStyleLbl="sibTrans2D1" presStyleIdx="2" presStyleCnt="3"/>
      <dgm:spPr/>
      <dgm:t>
        <a:bodyPr/>
        <a:lstStyle/>
        <a:p>
          <a:pPr rtl="1"/>
          <a:endParaRPr lang="ar-SA"/>
        </a:p>
      </dgm:t>
    </dgm:pt>
  </dgm:ptLst>
  <dgm:cxnLst>
    <dgm:cxn modelId="{341C0DD9-EF15-4878-B681-FCEDB892C0A1}" type="presOf" srcId="{DA0DBB17-AF58-481B-B107-DE17B1A8A19B}" destId="{C698279F-A4C9-4763-A7BD-71AA81339203}" srcOrd="2" destOrd="0" presId="urn:microsoft.com/office/officeart/2005/8/layout/gear1"/>
    <dgm:cxn modelId="{6A83930D-62D1-4047-AD6F-68D1F8BD463B}" type="presOf" srcId="{DA0DBB17-AF58-481B-B107-DE17B1A8A19B}" destId="{8CF03E92-B3E2-4B3A-A0F0-BE56CA2B59F3}" srcOrd="1" destOrd="0" presId="urn:microsoft.com/office/officeart/2005/8/layout/gear1"/>
    <dgm:cxn modelId="{3B7594BC-3D36-4588-B392-332C889BEFCD}" type="presOf" srcId="{001D04F5-8184-451A-8AB9-FEFC6B476C90}" destId="{8466852D-1F7C-4173-ADA8-43F876DDC513}" srcOrd="0" destOrd="0" presId="urn:microsoft.com/office/officeart/2005/8/layout/gear1"/>
    <dgm:cxn modelId="{447CFED4-BB5D-442A-8788-2960B19FAE50}" type="presOf" srcId="{DA0DBB17-AF58-481B-B107-DE17B1A8A19B}" destId="{07164D7C-0711-4A5F-983D-955FFFBBB05B}" srcOrd="0" destOrd="0" presId="urn:microsoft.com/office/officeart/2005/8/layout/gear1"/>
    <dgm:cxn modelId="{F1601804-B724-4029-AA95-1EAA470AECE3}" type="presOf" srcId="{CCEC6BA1-5C53-48B1-9982-A45486303693}" destId="{6A8550BD-8C95-408D-A4D7-E36162C53932}" srcOrd="1" destOrd="0" presId="urn:microsoft.com/office/officeart/2005/8/layout/gear1"/>
    <dgm:cxn modelId="{E7374369-05FE-43AF-87DD-622A35A15C90}" type="presOf" srcId="{05D2366A-59AE-4848-950E-E005A642F3E1}" destId="{CB6BBC59-9CAF-4AA1-B921-07A5DC582FF3}" srcOrd="0" destOrd="0" presId="urn:microsoft.com/office/officeart/2005/8/layout/gear1"/>
    <dgm:cxn modelId="{C3E1ADA9-85A6-412D-B52F-466A11ABA2CC}" type="presOf" srcId="{CCEC6BA1-5C53-48B1-9982-A45486303693}" destId="{C8AA4D8C-3CF9-421B-81E7-EF4816D5A52E}" srcOrd="0" destOrd="0" presId="urn:microsoft.com/office/officeart/2005/8/layout/gear1"/>
    <dgm:cxn modelId="{35D2D510-4289-4DA0-A3E1-AD1FACDE1E9B}" type="presOf" srcId="{4C2EBC39-888A-497C-8775-62315D8A391A}" destId="{699AFBDE-BBF3-407D-A14C-8F209B81C7FD}" srcOrd="0" destOrd="0" presId="urn:microsoft.com/office/officeart/2005/8/layout/gear1"/>
    <dgm:cxn modelId="{120C62A5-343B-4A33-BB78-78B9E44C606C}" type="presOf" srcId="{CCEC6BA1-5C53-48B1-9982-A45486303693}" destId="{E9239538-D2C0-46FF-84B8-837910DF993D}" srcOrd="2" destOrd="0" presId="urn:microsoft.com/office/officeart/2005/8/layout/gear1"/>
    <dgm:cxn modelId="{556FFF2E-2503-474B-BFC3-A38BD70ABBC9}" type="presOf" srcId="{ACAA55F7-1018-49A8-915F-402E57F2BFE0}" destId="{07A018D0-EA2F-4E8E-B7C6-89C964CC578D}" srcOrd="0" destOrd="0" presId="urn:microsoft.com/office/officeart/2005/8/layout/gear1"/>
    <dgm:cxn modelId="{96DFCEE4-CF24-4F79-93AD-EF7E71EC22B9}" type="presOf" srcId="{CE49FA1E-E2AB-44AB-8AF9-0B510A775773}" destId="{6CA80A8D-A24B-4E3B-80EE-0672163F511B}" srcOrd="0" destOrd="0" presId="urn:microsoft.com/office/officeart/2005/8/layout/gear1"/>
    <dgm:cxn modelId="{B01D96DC-A920-4161-A5F8-1D829BC8309A}" type="presOf" srcId="{CCEC6BA1-5C53-48B1-9982-A45486303693}" destId="{AE012B16-FA03-45D6-900A-A68A1A839D46}" srcOrd="3" destOrd="0" presId="urn:microsoft.com/office/officeart/2005/8/layout/gear1"/>
    <dgm:cxn modelId="{CBAE87EF-E0DA-4E14-9FD5-B254BA715645}" type="presOf" srcId="{0AE77423-BF2B-4BBF-BD5C-F2DDDD1282B7}" destId="{3BC7B156-DC37-4D9B-BD11-B5941EDC0024}" srcOrd="0" destOrd="0" presId="urn:microsoft.com/office/officeart/2005/8/layout/gear1"/>
    <dgm:cxn modelId="{E6C7DDDB-833B-4471-A403-6C8274713E29}" type="presOf" srcId="{001D04F5-8184-451A-8AB9-FEFC6B476C90}" destId="{D6E30F9A-5AEA-45C5-BF55-152EE762421F}" srcOrd="2" destOrd="0" presId="urn:microsoft.com/office/officeart/2005/8/layout/gear1"/>
    <dgm:cxn modelId="{26166894-C715-4D40-AF36-F6F774F39A25}" srcId="{DA0DBB17-AF58-481B-B107-DE17B1A8A19B}" destId="{CE49FA1E-E2AB-44AB-8AF9-0B510A775773}" srcOrd="0" destOrd="0" parTransId="{AD84FDBD-A52D-4A2F-B3B1-BC2AD73027B5}" sibTransId="{FB5149B7-10A8-4ADA-B409-DFE93E923161}"/>
    <dgm:cxn modelId="{7C4AB9BF-7701-4E9B-98B3-89AC28669530}" srcId="{0AE77423-BF2B-4BBF-BD5C-F2DDDD1282B7}" destId="{001D04F5-8184-451A-8AB9-FEFC6B476C90}" srcOrd="1" destOrd="0" parTransId="{F436EF3A-0166-45A5-8C1B-17BA01EFEB65}" sibTransId="{ACAA55F7-1018-49A8-915F-402E57F2BFE0}"/>
    <dgm:cxn modelId="{BF7F0C3D-AB21-4C45-B92D-16D7B5646EF9}" type="presOf" srcId="{3EB3383D-A27D-4601-AFC9-B0BF4C515E68}" destId="{6CA80A8D-A24B-4E3B-80EE-0672163F511B}" srcOrd="0" destOrd="1" presId="urn:microsoft.com/office/officeart/2005/8/layout/gear1"/>
    <dgm:cxn modelId="{5C91D9D7-0409-409A-A36F-0E4B47508C9D}" type="presOf" srcId="{001D04F5-8184-451A-8AB9-FEFC6B476C90}" destId="{1E858C65-8F86-499A-8D2C-A492DE5F7B42}" srcOrd="1" destOrd="0" presId="urn:microsoft.com/office/officeart/2005/8/layout/gear1"/>
    <dgm:cxn modelId="{9339E591-CDC6-45F6-8431-F7E1280F4111}" srcId="{DA0DBB17-AF58-481B-B107-DE17B1A8A19B}" destId="{3EB3383D-A27D-4601-AFC9-B0BF4C515E68}" srcOrd="1" destOrd="0" parTransId="{B73803F7-0038-49DA-95A1-AB916688896B}" sibTransId="{22ABE9EB-8B4F-4B03-8516-0907968FDA89}"/>
    <dgm:cxn modelId="{6B97ADE5-ED42-451A-AA87-E4A3D33C634F}" srcId="{0AE77423-BF2B-4BBF-BD5C-F2DDDD1282B7}" destId="{CCEC6BA1-5C53-48B1-9982-A45486303693}" srcOrd="2" destOrd="0" parTransId="{2C47ECC6-7600-4940-9835-0453BEFCBFF2}" sibTransId="{05D2366A-59AE-4848-950E-E005A642F3E1}"/>
    <dgm:cxn modelId="{710598BD-FE2E-448C-B06A-DE769F0E70BD}" srcId="{0AE77423-BF2B-4BBF-BD5C-F2DDDD1282B7}" destId="{DA0DBB17-AF58-481B-B107-DE17B1A8A19B}" srcOrd="0" destOrd="0" parTransId="{100EECBE-0F01-4AAE-9F39-3FD549BF058F}" sibTransId="{4C2EBC39-888A-497C-8775-62315D8A391A}"/>
    <dgm:cxn modelId="{A34E4B7E-9ECB-4630-B59D-030B0B048081}" type="presParOf" srcId="{3BC7B156-DC37-4D9B-BD11-B5941EDC0024}" destId="{07164D7C-0711-4A5F-983D-955FFFBBB05B}" srcOrd="0" destOrd="0" presId="urn:microsoft.com/office/officeart/2005/8/layout/gear1"/>
    <dgm:cxn modelId="{AB4428BB-45C7-436C-B2EC-560815735CFC}" type="presParOf" srcId="{3BC7B156-DC37-4D9B-BD11-B5941EDC0024}" destId="{8CF03E92-B3E2-4B3A-A0F0-BE56CA2B59F3}" srcOrd="1" destOrd="0" presId="urn:microsoft.com/office/officeart/2005/8/layout/gear1"/>
    <dgm:cxn modelId="{DCBE80DF-A445-437E-A551-F283304E57DA}" type="presParOf" srcId="{3BC7B156-DC37-4D9B-BD11-B5941EDC0024}" destId="{C698279F-A4C9-4763-A7BD-71AA81339203}" srcOrd="2" destOrd="0" presId="urn:microsoft.com/office/officeart/2005/8/layout/gear1"/>
    <dgm:cxn modelId="{B6E95310-50C4-44B8-BAD2-39E886D0A73A}" type="presParOf" srcId="{3BC7B156-DC37-4D9B-BD11-B5941EDC0024}" destId="{6CA80A8D-A24B-4E3B-80EE-0672163F511B}" srcOrd="3" destOrd="0" presId="urn:microsoft.com/office/officeart/2005/8/layout/gear1"/>
    <dgm:cxn modelId="{D3EA0FD1-C134-4B3F-9990-30D9B853DA66}" type="presParOf" srcId="{3BC7B156-DC37-4D9B-BD11-B5941EDC0024}" destId="{8466852D-1F7C-4173-ADA8-43F876DDC513}" srcOrd="4" destOrd="0" presId="urn:microsoft.com/office/officeart/2005/8/layout/gear1"/>
    <dgm:cxn modelId="{4B94E685-8FBB-46F4-9270-BB5C26D3B5D0}" type="presParOf" srcId="{3BC7B156-DC37-4D9B-BD11-B5941EDC0024}" destId="{1E858C65-8F86-499A-8D2C-A492DE5F7B42}" srcOrd="5" destOrd="0" presId="urn:microsoft.com/office/officeart/2005/8/layout/gear1"/>
    <dgm:cxn modelId="{8FD33D1B-9DC8-4A5E-9F5D-64FD8E504305}" type="presParOf" srcId="{3BC7B156-DC37-4D9B-BD11-B5941EDC0024}" destId="{D6E30F9A-5AEA-45C5-BF55-152EE762421F}" srcOrd="6" destOrd="0" presId="urn:microsoft.com/office/officeart/2005/8/layout/gear1"/>
    <dgm:cxn modelId="{343DBE67-C301-4D15-AFA6-ED01841A7E12}" type="presParOf" srcId="{3BC7B156-DC37-4D9B-BD11-B5941EDC0024}" destId="{C8AA4D8C-3CF9-421B-81E7-EF4816D5A52E}" srcOrd="7" destOrd="0" presId="urn:microsoft.com/office/officeart/2005/8/layout/gear1"/>
    <dgm:cxn modelId="{D7EC59DF-1CC0-46EF-81FF-E76898FA5334}" type="presParOf" srcId="{3BC7B156-DC37-4D9B-BD11-B5941EDC0024}" destId="{6A8550BD-8C95-408D-A4D7-E36162C53932}" srcOrd="8" destOrd="0" presId="urn:microsoft.com/office/officeart/2005/8/layout/gear1"/>
    <dgm:cxn modelId="{536CAD69-8653-4AA9-B790-FA2B5C28FFF2}" type="presParOf" srcId="{3BC7B156-DC37-4D9B-BD11-B5941EDC0024}" destId="{E9239538-D2C0-46FF-84B8-837910DF993D}" srcOrd="9" destOrd="0" presId="urn:microsoft.com/office/officeart/2005/8/layout/gear1"/>
    <dgm:cxn modelId="{2344F776-0C5D-422A-90A2-D106A2BADFB5}" type="presParOf" srcId="{3BC7B156-DC37-4D9B-BD11-B5941EDC0024}" destId="{AE012B16-FA03-45D6-900A-A68A1A839D46}" srcOrd="10" destOrd="0" presId="urn:microsoft.com/office/officeart/2005/8/layout/gear1"/>
    <dgm:cxn modelId="{6EA111D0-2E76-4038-AED0-C2C4D47F83A2}" type="presParOf" srcId="{3BC7B156-DC37-4D9B-BD11-B5941EDC0024}" destId="{699AFBDE-BBF3-407D-A14C-8F209B81C7FD}" srcOrd="11" destOrd="0" presId="urn:microsoft.com/office/officeart/2005/8/layout/gear1"/>
    <dgm:cxn modelId="{35B338E2-CEEE-41F4-9F83-0915E722E3B7}" type="presParOf" srcId="{3BC7B156-DC37-4D9B-BD11-B5941EDC0024}" destId="{07A018D0-EA2F-4E8E-B7C6-89C964CC578D}" srcOrd="12" destOrd="0" presId="urn:microsoft.com/office/officeart/2005/8/layout/gear1"/>
    <dgm:cxn modelId="{004BBFC5-5DB3-4177-A251-A18DE53AB3E9}" type="presParOf" srcId="{3BC7B156-DC37-4D9B-BD11-B5941EDC0024}" destId="{CB6BBC59-9CAF-4AA1-B921-07A5DC582FF3}" srcOrd="13"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51B0B9-8D66-45A9-9BD7-B85D5DA5F6D9}">
      <dsp:nvSpPr>
        <dsp:cNvPr id="0" name=""/>
        <dsp:cNvSpPr/>
      </dsp:nvSpPr>
      <dsp:spPr>
        <a:xfrm>
          <a:off x="0" y="2662"/>
          <a:ext cx="7253288" cy="30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buFont typeface="+mj-lt"/>
            <a:buAutoNum type="arabicPeriod"/>
          </a:pPr>
          <a:r>
            <a:rPr lang="ar-LB" sz="1300" b="1" kern="1200" dirty="0"/>
            <a:t>أولاً) الوجود الفلسطيني في سورية.. النشأة والتطورات حتى العام 2011م</a:t>
          </a:r>
          <a:endParaRPr lang="en-US" sz="1300" b="1" kern="1200" dirty="0"/>
        </a:p>
      </dsp:txBody>
      <dsp:txXfrm>
        <a:off x="0" y="2662"/>
        <a:ext cx="7253288" cy="304200"/>
      </dsp:txXfrm>
    </dsp:sp>
    <dsp:sp modelId="{330BB4B2-B10A-4867-A2FE-155CB3D25815}">
      <dsp:nvSpPr>
        <dsp:cNvPr id="0" name=""/>
        <dsp:cNvSpPr/>
      </dsp:nvSpPr>
      <dsp:spPr>
        <a:xfrm>
          <a:off x="507621" y="306862"/>
          <a:ext cx="6238045"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92" tIns="16510" rIns="92456" bIns="16510" numCol="1" spcCol="1270" anchor="t" anchorCtr="0">
          <a:noAutofit/>
        </a:bodyPr>
        <a:lstStyle/>
        <a:p>
          <a:pPr marL="57150" lvl="1" indent="-57150" algn="r" defTabSz="444500" rtl="1">
            <a:lnSpc>
              <a:spcPct val="90000"/>
            </a:lnSpc>
            <a:spcBef>
              <a:spcPct val="0"/>
            </a:spcBef>
            <a:spcAft>
              <a:spcPct val="20000"/>
            </a:spcAft>
            <a:buFont typeface="+mj-lt"/>
            <a:buChar char="••"/>
          </a:pPr>
          <a:r>
            <a:rPr lang="ar-LB" sz="1000" kern="1200" dirty="0"/>
            <a:t>من أين جاؤوا.</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متى جاؤوا</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التعداد والإحصائيات</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أين يقيمون</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الصحة</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التعليم</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العمل</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حق التملك</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الوضع القانوني</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الوضع الاقتصادي</a:t>
          </a:r>
          <a:r>
            <a:rPr lang="ar-QA" sz="1000" kern="1200" dirty="0"/>
            <a:t> والاجتماعي</a:t>
          </a:r>
          <a:endParaRPr lang="en-US" sz="1000" kern="1200" dirty="0"/>
        </a:p>
        <a:p>
          <a:pPr marL="57150" lvl="1" indent="-57150" algn="r" defTabSz="444500" rtl="1">
            <a:lnSpc>
              <a:spcPct val="90000"/>
            </a:lnSpc>
            <a:spcBef>
              <a:spcPct val="0"/>
            </a:spcBef>
            <a:spcAft>
              <a:spcPct val="20000"/>
            </a:spcAft>
            <a:buFont typeface="+mj-lt"/>
            <a:buChar char="••"/>
          </a:pPr>
          <a:r>
            <a:rPr lang="ar-LB" sz="1000" kern="1200" dirty="0"/>
            <a:t>المشاركة السياسية</a:t>
          </a:r>
          <a:endParaRPr lang="en-US" sz="1000" kern="1200" dirty="0"/>
        </a:p>
      </dsp:txBody>
      <dsp:txXfrm>
        <a:off x="507621" y="306862"/>
        <a:ext cx="6238045" cy="1829880"/>
      </dsp:txXfrm>
    </dsp:sp>
    <dsp:sp modelId="{686416AF-8424-436D-AA80-8388FC0004A4}">
      <dsp:nvSpPr>
        <dsp:cNvPr id="0" name=""/>
        <dsp:cNvSpPr/>
      </dsp:nvSpPr>
      <dsp:spPr>
        <a:xfrm>
          <a:off x="0" y="2136743"/>
          <a:ext cx="7253288" cy="30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buFont typeface="+mj-lt"/>
            <a:buAutoNum type="arabicPeriod"/>
          </a:pPr>
          <a:r>
            <a:rPr lang="ar-LB" sz="1300" b="1" kern="1200" dirty="0"/>
            <a:t>ثانياً) فلسطينيو سورية في ظل الأزمة السورية</a:t>
          </a:r>
          <a:endParaRPr lang="en-GB" sz="1300" b="1" kern="1200" dirty="0"/>
        </a:p>
      </dsp:txBody>
      <dsp:txXfrm>
        <a:off x="0" y="2136743"/>
        <a:ext cx="7253288" cy="304200"/>
      </dsp:txXfrm>
    </dsp:sp>
    <dsp:sp modelId="{A1E242B6-B819-497F-AF1C-F97E0F3A8A8C}">
      <dsp:nvSpPr>
        <dsp:cNvPr id="0" name=""/>
        <dsp:cNvSpPr/>
      </dsp:nvSpPr>
      <dsp:spPr>
        <a:xfrm>
          <a:off x="499533" y="2440943"/>
          <a:ext cx="6254220"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92" tIns="16510" rIns="92456" bIns="16510" numCol="1" spcCol="1270" anchor="t" anchorCtr="0">
          <a:noAutofit/>
        </a:bodyPr>
        <a:lstStyle/>
        <a:p>
          <a:pPr marL="57150" lvl="1" indent="-57150" algn="r" defTabSz="444500" rtl="1">
            <a:lnSpc>
              <a:spcPct val="90000"/>
            </a:lnSpc>
            <a:spcBef>
              <a:spcPct val="0"/>
            </a:spcBef>
            <a:spcAft>
              <a:spcPct val="20000"/>
            </a:spcAft>
            <a:buFont typeface="+mj-lt"/>
            <a:buChar char="••"/>
          </a:pPr>
          <a:r>
            <a:rPr lang="ar-LB" sz="1000" kern="1200" dirty="0"/>
            <a:t>بداية الانخراط والمحطات الرئيسية</a:t>
          </a:r>
          <a:endParaRPr lang="en-GB" sz="1000" kern="1200" dirty="0"/>
        </a:p>
        <a:p>
          <a:pPr marL="57150" lvl="1" indent="-57150" algn="r" defTabSz="444500" rtl="1">
            <a:lnSpc>
              <a:spcPct val="90000"/>
            </a:lnSpc>
            <a:spcBef>
              <a:spcPct val="0"/>
            </a:spcBef>
            <a:spcAft>
              <a:spcPct val="20000"/>
            </a:spcAft>
            <a:buFont typeface="+mj-lt"/>
            <a:buChar char="••"/>
          </a:pPr>
          <a:r>
            <a:rPr lang="ar-LB" sz="1000" kern="1200" dirty="0"/>
            <a:t>أحوال المخيمات اليوم</a:t>
          </a:r>
          <a:endParaRPr lang="en-GB" sz="1000" kern="1200" dirty="0"/>
        </a:p>
        <a:p>
          <a:pPr marL="57150" lvl="1" indent="-57150" algn="r" defTabSz="444500" rtl="1">
            <a:lnSpc>
              <a:spcPct val="90000"/>
            </a:lnSpc>
            <a:spcBef>
              <a:spcPct val="0"/>
            </a:spcBef>
            <a:spcAft>
              <a:spcPct val="20000"/>
            </a:spcAft>
            <a:buFont typeface="+mj-lt"/>
            <a:buChar char="••"/>
          </a:pPr>
          <a:r>
            <a:rPr lang="ar-LB" sz="1000" kern="1200" dirty="0"/>
            <a:t>إحصائيات وأرقام </a:t>
          </a:r>
          <a:endParaRPr lang="en-GB" sz="1000" kern="1200" dirty="0"/>
        </a:p>
      </dsp:txBody>
      <dsp:txXfrm>
        <a:off x="499533" y="2440943"/>
        <a:ext cx="6254220" cy="497835"/>
      </dsp:txXfrm>
    </dsp:sp>
    <dsp:sp modelId="{E3F90322-532B-4417-BE71-F17B2A358988}">
      <dsp:nvSpPr>
        <dsp:cNvPr id="0" name=""/>
        <dsp:cNvSpPr/>
      </dsp:nvSpPr>
      <dsp:spPr>
        <a:xfrm>
          <a:off x="0" y="2938777"/>
          <a:ext cx="7253288" cy="30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buFont typeface="+mj-lt"/>
            <a:buAutoNum type="arabicPeriod"/>
          </a:pPr>
          <a:r>
            <a:rPr lang="ar-LB" sz="1300" b="1" kern="1200" dirty="0"/>
            <a:t>ثالثاً) فلسطينيو سورية في الخارج</a:t>
          </a:r>
          <a:endParaRPr lang="en-GB" sz="1300" b="1" kern="1200" dirty="0"/>
        </a:p>
      </dsp:txBody>
      <dsp:txXfrm>
        <a:off x="0" y="2938777"/>
        <a:ext cx="7253288" cy="304200"/>
      </dsp:txXfrm>
    </dsp:sp>
    <dsp:sp modelId="{DE1E5611-E767-4F2D-A072-9CF583C12988}">
      <dsp:nvSpPr>
        <dsp:cNvPr id="0" name=""/>
        <dsp:cNvSpPr/>
      </dsp:nvSpPr>
      <dsp:spPr>
        <a:xfrm>
          <a:off x="480747" y="3242978"/>
          <a:ext cx="629179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92" tIns="16510" rIns="92456" bIns="16510" numCol="1" spcCol="1270" anchor="t" anchorCtr="0">
          <a:noAutofit/>
        </a:bodyPr>
        <a:lstStyle/>
        <a:p>
          <a:pPr marL="57150" lvl="1" indent="-57150" algn="r" defTabSz="444500" rtl="1">
            <a:lnSpc>
              <a:spcPct val="90000"/>
            </a:lnSpc>
            <a:spcBef>
              <a:spcPct val="0"/>
            </a:spcBef>
            <a:spcAft>
              <a:spcPct val="20000"/>
            </a:spcAft>
            <a:buFont typeface="+mj-lt"/>
            <a:buChar char="••"/>
          </a:pPr>
          <a:r>
            <a:rPr lang="ar-LB" sz="1000" kern="1200"/>
            <a:t>لبنان</a:t>
          </a:r>
          <a:endParaRPr lang="en-GB" sz="1000" kern="1200"/>
        </a:p>
        <a:p>
          <a:pPr marL="57150" lvl="1" indent="-57150" algn="r" defTabSz="444500" rtl="1">
            <a:lnSpc>
              <a:spcPct val="90000"/>
            </a:lnSpc>
            <a:spcBef>
              <a:spcPct val="0"/>
            </a:spcBef>
            <a:spcAft>
              <a:spcPct val="20000"/>
            </a:spcAft>
            <a:buFont typeface="+mj-lt"/>
            <a:buChar char="••"/>
          </a:pPr>
          <a:r>
            <a:rPr lang="ar-LB" sz="1000" kern="1200" dirty="0"/>
            <a:t>الأردن</a:t>
          </a:r>
          <a:endParaRPr lang="en-GB" sz="1000" kern="1200" dirty="0"/>
        </a:p>
        <a:p>
          <a:pPr marL="57150" lvl="1" indent="-57150" algn="r" defTabSz="444500" rtl="1">
            <a:lnSpc>
              <a:spcPct val="90000"/>
            </a:lnSpc>
            <a:spcBef>
              <a:spcPct val="0"/>
            </a:spcBef>
            <a:spcAft>
              <a:spcPct val="20000"/>
            </a:spcAft>
            <a:buFont typeface="+mj-lt"/>
            <a:buChar char="••"/>
          </a:pPr>
          <a:r>
            <a:rPr lang="ar-LB" sz="1000" kern="1200"/>
            <a:t>تركيا</a:t>
          </a:r>
          <a:endParaRPr lang="en-GB" sz="1000" kern="1200"/>
        </a:p>
        <a:p>
          <a:pPr marL="57150" lvl="1" indent="-57150" algn="r" defTabSz="444500" rtl="1">
            <a:lnSpc>
              <a:spcPct val="90000"/>
            </a:lnSpc>
            <a:spcBef>
              <a:spcPct val="0"/>
            </a:spcBef>
            <a:spcAft>
              <a:spcPct val="20000"/>
            </a:spcAft>
            <a:buFont typeface="+mj-lt"/>
            <a:buChar char="••"/>
          </a:pPr>
          <a:r>
            <a:rPr lang="ar-LB" sz="1000" kern="1200"/>
            <a:t>أوروبا </a:t>
          </a:r>
          <a:endParaRPr lang="en-GB" sz="1000" kern="1200"/>
        </a:p>
      </dsp:txBody>
      <dsp:txXfrm>
        <a:off x="480747" y="3242978"/>
        <a:ext cx="6291792" cy="659295"/>
      </dsp:txXfrm>
    </dsp:sp>
    <dsp:sp modelId="{515645F5-482E-4A2E-B9D2-ED88F20E0F16}">
      <dsp:nvSpPr>
        <dsp:cNvPr id="0" name=""/>
        <dsp:cNvSpPr/>
      </dsp:nvSpPr>
      <dsp:spPr>
        <a:xfrm>
          <a:off x="0" y="3902273"/>
          <a:ext cx="7253288" cy="30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buFont typeface="+mj-lt"/>
            <a:buAutoNum type="arabicPeriod"/>
          </a:pPr>
          <a:r>
            <a:rPr lang="ar-LB" sz="1300" b="1" kern="1200" dirty="0"/>
            <a:t>رابعاً) مستقبل فلسطينيي سورية (إلى أين؟)</a:t>
          </a:r>
          <a:endParaRPr lang="en-GB" sz="1300" b="1" kern="1200" dirty="0"/>
        </a:p>
      </dsp:txBody>
      <dsp:txXfrm>
        <a:off x="0" y="3902273"/>
        <a:ext cx="7253288" cy="304200"/>
      </dsp:txXfrm>
    </dsp:sp>
    <dsp:sp modelId="{8C5BC264-111A-4847-890D-59720A16361A}">
      <dsp:nvSpPr>
        <dsp:cNvPr id="0" name=""/>
        <dsp:cNvSpPr/>
      </dsp:nvSpPr>
      <dsp:spPr>
        <a:xfrm>
          <a:off x="0" y="4243913"/>
          <a:ext cx="7253288" cy="30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buFont typeface="+mj-lt"/>
            <a:buAutoNum type="arabicPeriod"/>
          </a:pPr>
          <a:r>
            <a:rPr lang="ar-LB" sz="1300" b="1" kern="1200" dirty="0"/>
            <a:t>خامساً) التوصيات</a:t>
          </a:r>
          <a:endParaRPr lang="en-GB" sz="1300" b="1" kern="1200" dirty="0"/>
        </a:p>
      </dsp:txBody>
      <dsp:txXfrm>
        <a:off x="0" y="4243913"/>
        <a:ext cx="7253288" cy="304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4F221A-4ADD-4443-A217-DE5C28BCBE83}">
      <dsp:nvSpPr>
        <dsp:cNvPr id="0" name=""/>
        <dsp:cNvSpPr/>
      </dsp:nvSpPr>
      <dsp:spPr>
        <a:xfrm>
          <a:off x="302323" y="0"/>
          <a:ext cx="3678238" cy="367823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ar-LB" sz="6500" kern="1200" dirty="0"/>
            <a:t>النكبة</a:t>
          </a:r>
          <a:endParaRPr lang="en-US" sz="6500" kern="1200" dirty="0"/>
        </a:p>
      </dsp:txBody>
      <dsp:txXfrm>
        <a:off x="302323" y="0"/>
        <a:ext cx="3678238" cy="36782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4F221A-4ADD-4443-A217-DE5C28BCBE83}">
      <dsp:nvSpPr>
        <dsp:cNvPr id="0" name=""/>
        <dsp:cNvSpPr/>
      </dsp:nvSpPr>
      <dsp:spPr>
        <a:xfrm>
          <a:off x="3176831" y="1028067"/>
          <a:ext cx="1610108" cy="16099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ar-LB" sz="3500" kern="1200" dirty="0"/>
            <a:t>فلسطين</a:t>
          </a:r>
          <a:endParaRPr lang="en-US" sz="3500" kern="1200" dirty="0"/>
        </a:p>
      </dsp:txBody>
      <dsp:txXfrm>
        <a:off x="3176831" y="1028067"/>
        <a:ext cx="1610108" cy="1609964"/>
      </dsp:txXfrm>
    </dsp:sp>
    <dsp:sp modelId="{E39C208F-EE1C-4794-AE7E-A8A68ACFE619}">
      <dsp:nvSpPr>
        <dsp:cNvPr id="0" name=""/>
        <dsp:cNvSpPr/>
      </dsp:nvSpPr>
      <dsp:spPr>
        <a:xfrm>
          <a:off x="2346722" y="132784"/>
          <a:ext cx="3245271" cy="3382875"/>
        </a:xfrm>
        <a:prstGeom prst="blockArc">
          <a:avLst>
            <a:gd name="adj1" fmla="val 16509444"/>
            <a:gd name="adj2" fmla="val 5088054"/>
            <a:gd name="adj3" fmla="val 524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697A4-0FA6-4F91-9320-57BBBCA61687}">
      <dsp:nvSpPr>
        <dsp:cNvPr id="0" name=""/>
        <dsp:cNvSpPr/>
      </dsp:nvSpPr>
      <dsp:spPr>
        <a:xfrm>
          <a:off x="4355812" y="0"/>
          <a:ext cx="862727" cy="86254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0C289-A35A-414C-AC65-6EE9D016B161}">
      <dsp:nvSpPr>
        <dsp:cNvPr id="0" name=""/>
        <dsp:cNvSpPr/>
      </dsp:nvSpPr>
      <dsp:spPr>
        <a:xfrm>
          <a:off x="5258541" y="11034"/>
          <a:ext cx="4874092" cy="8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ar-LB" sz="3500" kern="1200" dirty="0"/>
            <a:t>1948</a:t>
          </a:r>
          <a:endParaRPr lang="en-US" sz="3500" kern="1200" dirty="0"/>
        </a:p>
      </dsp:txBody>
      <dsp:txXfrm>
        <a:off x="5258541" y="11034"/>
        <a:ext cx="4874092" cy="834960"/>
      </dsp:txXfrm>
    </dsp:sp>
    <dsp:sp modelId="{7208C640-FB1D-42DA-B37E-377BB4EF83A3}">
      <dsp:nvSpPr>
        <dsp:cNvPr id="0" name=""/>
        <dsp:cNvSpPr/>
      </dsp:nvSpPr>
      <dsp:spPr>
        <a:xfrm>
          <a:off x="4993048" y="803327"/>
          <a:ext cx="862727" cy="86254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A4CE1-7CF5-4B48-8571-4446DEE7B761}">
      <dsp:nvSpPr>
        <dsp:cNvPr id="0" name=""/>
        <dsp:cNvSpPr/>
      </dsp:nvSpPr>
      <dsp:spPr>
        <a:xfrm>
          <a:off x="5956521" y="818407"/>
          <a:ext cx="3498974" cy="8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ar-LB" sz="3500" kern="1200" dirty="0"/>
            <a:t>1956</a:t>
          </a:r>
          <a:endParaRPr lang="en-US" sz="3500" kern="1200" dirty="0"/>
        </a:p>
      </dsp:txBody>
      <dsp:txXfrm>
        <a:off x="5956521" y="818407"/>
        <a:ext cx="3498974" cy="834960"/>
      </dsp:txXfrm>
    </dsp:sp>
    <dsp:sp modelId="{2F8478A3-F5B4-4FD0-BD37-8551D4F35191}">
      <dsp:nvSpPr>
        <dsp:cNvPr id="0" name=""/>
        <dsp:cNvSpPr/>
      </dsp:nvSpPr>
      <dsp:spPr>
        <a:xfrm>
          <a:off x="4989739" y="1984409"/>
          <a:ext cx="862727" cy="86254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84989-5372-47F3-8B5A-9555E91A691A}">
      <dsp:nvSpPr>
        <dsp:cNvPr id="0" name=""/>
        <dsp:cNvSpPr/>
      </dsp:nvSpPr>
      <dsp:spPr>
        <a:xfrm>
          <a:off x="5920299" y="1998386"/>
          <a:ext cx="4373340" cy="8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ar-LB" sz="3500" kern="1200" dirty="0"/>
            <a:t>1967</a:t>
          </a:r>
          <a:endParaRPr lang="en-US" sz="3500" kern="1200" dirty="0"/>
        </a:p>
      </dsp:txBody>
      <dsp:txXfrm>
        <a:off x="5920299" y="1998386"/>
        <a:ext cx="4373340" cy="834960"/>
      </dsp:txXfrm>
    </dsp:sp>
    <dsp:sp modelId="{68F7FE03-E3DC-4489-9116-BCCBA26BE11B}">
      <dsp:nvSpPr>
        <dsp:cNvPr id="0" name=""/>
        <dsp:cNvSpPr/>
      </dsp:nvSpPr>
      <dsp:spPr>
        <a:xfrm>
          <a:off x="4355812" y="2815691"/>
          <a:ext cx="862727" cy="862546"/>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B7B6F-67DC-4141-9E71-9131E6763671}">
      <dsp:nvSpPr>
        <dsp:cNvPr id="0" name=""/>
        <dsp:cNvSpPr/>
      </dsp:nvSpPr>
      <dsp:spPr>
        <a:xfrm>
          <a:off x="5284248" y="2833346"/>
          <a:ext cx="1154872" cy="8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10000"/>
            </a:spcAft>
          </a:pPr>
          <a:r>
            <a:rPr lang="ar-LB" sz="3500" kern="1200" dirty="0"/>
            <a:t>1970</a:t>
          </a:r>
          <a:endParaRPr lang="en-US" sz="3500" kern="1200" dirty="0"/>
        </a:p>
      </dsp:txBody>
      <dsp:txXfrm>
        <a:off x="5284248" y="2833346"/>
        <a:ext cx="1154872" cy="834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0BAE0C-7849-4231-934D-725C26A7E3D1}">
      <dsp:nvSpPr>
        <dsp:cNvPr id="0" name=""/>
        <dsp:cNvSpPr/>
      </dsp:nvSpPr>
      <dsp:spPr>
        <a:xfrm>
          <a:off x="535999" y="1077071"/>
          <a:ext cx="2509322" cy="20696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85750" lvl="1" indent="-285750" algn="l" defTabSz="1955800">
            <a:lnSpc>
              <a:spcPct val="90000"/>
            </a:lnSpc>
            <a:spcBef>
              <a:spcPct val="0"/>
            </a:spcBef>
            <a:spcAft>
              <a:spcPct val="15000"/>
            </a:spcAft>
            <a:buChar char="••"/>
          </a:pPr>
          <a:r>
            <a:rPr lang="ar-LB" sz="4400" kern="1200" dirty="0"/>
            <a:t>570,000</a:t>
          </a:r>
          <a:endParaRPr lang="en-US" sz="4400" kern="1200" dirty="0"/>
        </a:p>
      </dsp:txBody>
      <dsp:txXfrm>
        <a:off x="535999" y="1077071"/>
        <a:ext cx="2509322" cy="1626166"/>
      </dsp:txXfrm>
    </dsp:sp>
    <dsp:sp modelId="{9DC80A34-A11E-4379-A1CB-6BDC9FF0AC0B}">
      <dsp:nvSpPr>
        <dsp:cNvPr id="0" name=""/>
        <dsp:cNvSpPr/>
      </dsp:nvSpPr>
      <dsp:spPr>
        <a:xfrm>
          <a:off x="1964452" y="1635653"/>
          <a:ext cx="2670327" cy="2670327"/>
        </a:xfrm>
        <a:prstGeom prst="leftCircularArrow">
          <a:avLst>
            <a:gd name="adj1" fmla="val 2794"/>
            <a:gd name="adj2" fmla="val 340901"/>
            <a:gd name="adj3" fmla="val 2116411"/>
            <a:gd name="adj4" fmla="val 9024489"/>
            <a:gd name="adj5" fmla="val 325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AC286C7-C1C5-4493-8BFC-AB8814114AEE}">
      <dsp:nvSpPr>
        <dsp:cNvPr id="0" name=""/>
        <dsp:cNvSpPr/>
      </dsp:nvSpPr>
      <dsp:spPr>
        <a:xfrm>
          <a:off x="1093626" y="2703237"/>
          <a:ext cx="2230508" cy="886999"/>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LB" sz="2800" b="1" kern="1200" dirty="0"/>
            <a:t>وكالة الأونروا</a:t>
          </a:r>
          <a:endParaRPr lang="en-US" sz="5000" b="1" kern="1200" dirty="0"/>
        </a:p>
      </dsp:txBody>
      <dsp:txXfrm>
        <a:off x="1093626" y="2703237"/>
        <a:ext cx="2230508" cy="886999"/>
      </dsp:txXfrm>
    </dsp:sp>
    <dsp:sp modelId="{9709AC17-F5BD-4184-843E-06D5623749F1}">
      <dsp:nvSpPr>
        <dsp:cNvPr id="0" name=""/>
        <dsp:cNvSpPr/>
      </dsp:nvSpPr>
      <dsp:spPr>
        <a:xfrm>
          <a:off x="3679377" y="1077071"/>
          <a:ext cx="2509322" cy="20696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85750" lvl="1" indent="-285750" algn="l" defTabSz="1955800">
            <a:lnSpc>
              <a:spcPct val="90000"/>
            </a:lnSpc>
            <a:spcBef>
              <a:spcPct val="0"/>
            </a:spcBef>
            <a:spcAft>
              <a:spcPct val="15000"/>
            </a:spcAft>
            <a:buChar char="••"/>
          </a:pPr>
          <a:r>
            <a:rPr lang="ar-LB" sz="4400" kern="1200" dirty="0"/>
            <a:t>640,000</a:t>
          </a:r>
          <a:endParaRPr lang="en-US" sz="4400" kern="1200" dirty="0"/>
        </a:p>
      </dsp:txBody>
      <dsp:txXfrm>
        <a:off x="3679377" y="1520570"/>
        <a:ext cx="2509322" cy="1626166"/>
      </dsp:txXfrm>
    </dsp:sp>
    <dsp:sp modelId="{B68489B4-1C55-4401-A41C-FA8B9613B257}">
      <dsp:nvSpPr>
        <dsp:cNvPr id="0" name=""/>
        <dsp:cNvSpPr/>
      </dsp:nvSpPr>
      <dsp:spPr>
        <a:xfrm>
          <a:off x="4135661" y="633571"/>
          <a:ext cx="2433194" cy="886999"/>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LB" sz="2400" b="1" kern="1200" dirty="0"/>
            <a:t>الهيئة العامة للاجئين</a:t>
          </a:r>
          <a:endParaRPr lang="en-US" sz="2400" b="1" kern="1200" dirty="0"/>
        </a:p>
      </dsp:txBody>
      <dsp:txXfrm>
        <a:off x="4135661" y="633571"/>
        <a:ext cx="2433194" cy="8869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06A04B-607E-4934-915C-71CB1F54AA39}">
      <dsp:nvSpPr>
        <dsp:cNvPr id="0" name=""/>
        <dsp:cNvSpPr/>
      </dsp:nvSpPr>
      <dsp:spPr>
        <a:xfrm>
          <a:off x="4257" y="1430013"/>
          <a:ext cx="2820059" cy="1469085"/>
        </a:xfrm>
        <a:prstGeom prst="homePlat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ar-LB" sz="2800" b="1" kern="1200" dirty="0"/>
            <a:t>14 مخيم</a:t>
          </a:r>
          <a:endParaRPr lang="en-US" sz="5000" b="1" kern="1200" dirty="0"/>
        </a:p>
      </dsp:txBody>
      <dsp:txXfrm>
        <a:off x="4257" y="1430013"/>
        <a:ext cx="2820059" cy="1469085"/>
      </dsp:txXfrm>
    </dsp:sp>
    <dsp:sp modelId="{E79A1CE4-2244-4524-8B26-BF2567C6F915}">
      <dsp:nvSpPr>
        <dsp:cNvPr id="0" name=""/>
        <dsp:cNvSpPr/>
      </dsp:nvSpPr>
      <dsp:spPr>
        <a:xfrm>
          <a:off x="2592630" y="1450184"/>
          <a:ext cx="2507653" cy="1428744"/>
        </a:xfrm>
        <a:prstGeom prst="chevron">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ar-LB" sz="2000" b="1" kern="1200" dirty="0"/>
            <a:t>9 مخيمات تعترف فيها وكالة الأنروا</a:t>
          </a:r>
          <a:endParaRPr lang="en-US" sz="2000" b="1" kern="1200" dirty="0"/>
        </a:p>
      </dsp:txBody>
      <dsp:txXfrm>
        <a:off x="2592630" y="1450184"/>
        <a:ext cx="2507653" cy="1428744"/>
      </dsp:txXfrm>
    </dsp:sp>
    <dsp:sp modelId="{F3D80E7E-62B8-4D3A-87C3-038F24ECE841}">
      <dsp:nvSpPr>
        <dsp:cNvPr id="0" name=""/>
        <dsp:cNvSpPr/>
      </dsp:nvSpPr>
      <dsp:spPr>
        <a:xfrm>
          <a:off x="4868596" y="1521618"/>
          <a:ext cx="2276765" cy="1285876"/>
        </a:xfrm>
        <a:prstGeom prst="chevron">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ar-LB" sz="1600" b="1" kern="1200" dirty="0"/>
            <a:t>5 مخيمات لا تعترف فيها الأنروا</a:t>
          </a:r>
          <a:endParaRPr lang="en-US" sz="1600" b="1" kern="1200" dirty="0"/>
        </a:p>
      </dsp:txBody>
      <dsp:txXfrm>
        <a:off x="4868596" y="1521618"/>
        <a:ext cx="2276765" cy="1285876"/>
      </dsp:txXfrm>
    </dsp:sp>
    <dsp:sp modelId="{5D4A89B5-7184-4581-A82F-2F811D4E717E}">
      <dsp:nvSpPr>
        <dsp:cNvPr id="0" name=""/>
        <dsp:cNvSpPr/>
      </dsp:nvSpPr>
      <dsp:spPr>
        <a:xfrm>
          <a:off x="6913674" y="1614485"/>
          <a:ext cx="2154631" cy="1100142"/>
        </a:xfrm>
        <a:prstGeom prst="chevron">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ar-LB" sz="1400" b="1" kern="1200" dirty="0"/>
            <a:t>حوالي 10 تجمعات أخرى متفرقة</a:t>
          </a:r>
          <a:endParaRPr lang="en-US" sz="1400" b="1" kern="1200" dirty="0"/>
        </a:p>
      </dsp:txBody>
      <dsp:txXfrm>
        <a:off x="6913674" y="1614485"/>
        <a:ext cx="2154631" cy="110014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5EC677-4CC5-4D22-96E8-A0E729848E13}">
      <dsp:nvSpPr>
        <dsp:cNvPr id="0" name=""/>
        <dsp:cNvSpPr/>
      </dsp:nvSpPr>
      <dsp:spPr>
        <a:xfrm>
          <a:off x="4959572" y="1183"/>
          <a:ext cx="1110804" cy="11108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LB" sz="2200" b="1" kern="1200" dirty="0"/>
            <a:t>الوضع القانوني</a:t>
          </a:r>
          <a:endParaRPr lang="en-US" sz="2200" b="1" kern="1200" dirty="0"/>
        </a:p>
      </dsp:txBody>
      <dsp:txXfrm>
        <a:off x="4959572" y="1183"/>
        <a:ext cx="1110804" cy="1110804"/>
      </dsp:txXfrm>
    </dsp:sp>
    <dsp:sp modelId="{DDE8019A-3D87-4D8A-8DB8-5CE9C1E4CCDF}">
      <dsp:nvSpPr>
        <dsp:cNvPr id="0" name=""/>
        <dsp:cNvSpPr/>
      </dsp:nvSpPr>
      <dsp:spPr>
        <a:xfrm rot="2160000">
          <a:off x="6035134" y="854118"/>
          <a:ext cx="294721" cy="374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2160000">
        <a:off x="6035134" y="854118"/>
        <a:ext cx="294721" cy="374896"/>
      </dsp:txXfrm>
    </dsp:sp>
    <dsp:sp modelId="{7021422F-1656-4725-BE55-913A733306BD}">
      <dsp:nvSpPr>
        <dsp:cNvPr id="0" name=""/>
        <dsp:cNvSpPr/>
      </dsp:nvSpPr>
      <dsp:spPr>
        <a:xfrm>
          <a:off x="6308108" y="980951"/>
          <a:ext cx="1110804" cy="11108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LB" sz="2200" b="1" kern="1200" dirty="0"/>
            <a:t> الصحة</a:t>
          </a:r>
          <a:endParaRPr lang="en-US" sz="2200" b="1" kern="1200" dirty="0"/>
        </a:p>
      </dsp:txBody>
      <dsp:txXfrm>
        <a:off x="6308108" y="980951"/>
        <a:ext cx="1110804" cy="1110804"/>
      </dsp:txXfrm>
    </dsp:sp>
    <dsp:sp modelId="{5B553EF3-D618-4FA3-AC50-7EE9B7C6C915}">
      <dsp:nvSpPr>
        <dsp:cNvPr id="0" name=""/>
        <dsp:cNvSpPr/>
      </dsp:nvSpPr>
      <dsp:spPr>
        <a:xfrm rot="6480000">
          <a:off x="6461180" y="2133622"/>
          <a:ext cx="294721" cy="374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6480000">
        <a:off x="6461180" y="2133622"/>
        <a:ext cx="294721" cy="374896"/>
      </dsp:txXfrm>
    </dsp:sp>
    <dsp:sp modelId="{3FB8E5CD-0483-437E-A62D-5FD86823C312}">
      <dsp:nvSpPr>
        <dsp:cNvPr id="0" name=""/>
        <dsp:cNvSpPr/>
      </dsp:nvSpPr>
      <dsp:spPr>
        <a:xfrm>
          <a:off x="5793013" y="2566250"/>
          <a:ext cx="1110804" cy="11108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LB" sz="2200" b="1" kern="1200" dirty="0"/>
            <a:t>التعليم</a:t>
          </a:r>
          <a:endParaRPr lang="en-US" sz="2200" b="1" kern="1200" dirty="0"/>
        </a:p>
      </dsp:txBody>
      <dsp:txXfrm>
        <a:off x="5793013" y="2566250"/>
        <a:ext cx="1110804" cy="1110804"/>
      </dsp:txXfrm>
    </dsp:sp>
    <dsp:sp modelId="{6E664587-0804-4818-86EE-F2219C0FA710}">
      <dsp:nvSpPr>
        <dsp:cNvPr id="0" name=""/>
        <dsp:cNvSpPr/>
      </dsp:nvSpPr>
      <dsp:spPr>
        <a:xfrm rot="10800000">
          <a:off x="5375955" y="2934204"/>
          <a:ext cx="294721" cy="374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0800000">
        <a:off x="5375955" y="2934204"/>
        <a:ext cx="294721" cy="374896"/>
      </dsp:txXfrm>
    </dsp:sp>
    <dsp:sp modelId="{2CF53F4A-A04E-4B55-A072-52426A1E6F14}">
      <dsp:nvSpPr>
        <dsp:cNvPr id="0" name=""/>
        <dsp:cNvSpPr/>
      </dsp:nvSpPr>
      <dsp:spPr>
        <a:xfrm>
          <a:off x="4126131" y="2566250"/>
          <a:ext cx="1110804" cy="11108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LB" sz="2200" b="1" kern="1200" dirty="0"/>
            <a:t>العمل</a:t>
          </a:r>
          <a:endParaRPr lang="en-US" sz="2200" b="1" kern="1200" dirty="0"/>
        </a:p>
      </dsp:txBody>
      <dsp:txXfrm>
        <a:off x="4126131" y="2566250"/>
        <a:ext cx="1110804" cy="1110804"/>
      </dsp:txXfrm>
    </dsp:sp>
    <dsp:sp modelId="{6EE2520F-6BC6-41FC-B853-54161D7E616F}">
      <dsp:nvSpPr>
        <dsp:cNvPr id="0" name=""/>
        <dsp:cNvSpPr/>
      </dsp:nvSpPr>
      <dsp:spPr>
        <a:xfrm rot="15120000">
          <a:off x="4279203" y="2149488"/>
          <a:ext cx="294721" cy="374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5120000">
        <a:off x="4279203" y="2149488"/>
        <a:ext cx="294721" cy="374896"/>
      </dsp:txXfrm>
    </dsp:sp>
    <dsp:sp modelId="{3ABBEA40-6ED4-4AF4-AE09-9B3C337C9DA2}">
      <dsp:nvSpPr>
        <dsp:cNvPr id="0" name=""/>
        <dsp:cNvSpPr/>
      </dsp:nvSpPr>
      <dsp:spPr>
        <a:xfrm>
          <a:off x="3611036" y="980951"/>
          <a:ext cx="1110804" cy="111080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LB" sz="2200" b="1" kern="1200" dirty="0"/>
            <a:t>التملك</a:t>
          </a:r>
          <a:endParaRPr lang="en-US" sz="2200" b="1" kern="1200" dirty="0"/>
        </a:p>
      </dsp:txBody>
      <dsp:txXfrm>
        <a:off x="3611036" y="980951"/>
        <a:ext cx="1110804" cy="1110804"/>
      </dsp:txXfrm>
    </dsp:sp>
    <dsp:sp modelId="{5646A5D2-4CFD-4B30-B39C-695150793943}">
      <dsp:nvSpPr>
        <dsp:cNvPr id="0" name=""/>
        <dsp:cNvSpPr/>
      </dsp:nvSpPr>
      <dsp:spPr>
        <a:xfrm rot="19440000">
          <a:off x="4686598" y="863924"/>
          <a:ext cx="294721" cy="374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9440000">
        <a:off x="4686598" y="863924"/>
        <a:ext cx="294721" cy="37489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27348-CBD3-4AB4-9F89-94CB07360B9C}">
      <dsp:nvSpPr>
        <dsp:cNvPr id="0" name=""/>
        <dsp:cNvSpPr/>
      </dsp:nvSpPr>
      <dsp:spPr>
        <a:xfrm>
          <a:off x="2519283" y="1970718"/>
          <a:ext cx="2408655" cy="2408655"/>
        </a:xfrm>
        <a:prstGeom prst="gear9">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LB" sz="1700" kern="1200" dirty="0"/>
            <a:t>وثائق السفر</a:t>
          </a:r>
          <a:endParaRPr lang="en-US" sz="1700" kern="1200" dirty="0"/>
        </a:p>
      </dsp:txBody>
      <dsp:txXfrm>
        <a:off x="2519283" y="1970718"/>
        <a:ext cx="2408655" cy="2408655"/>
      </dsp:txXfrm>
    </dsp:sp>
    <dsp:sp modelId="{1561B8D2-DA42-44C2-B3D8-3ECE2404569D}">
      <dsp:nvSpPr>
        <dsp:cNvPr id="0" name=""/>
        <dsp:cNvSpPr/>
      </dsp:nvSpPr>
      <dsp:spPr>
        <a:xfrm>
          <a:off x="2212727" y="3610623"/>
          <a:ext cx="1532780" cy="61783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ar-QA" sz="1300" kern="1200" dirty="0"/>
            <a:t>بموجب القرار 1311 للعام 1963م</a:t>
          </a:r>
          <a:endParaRPr lang="ar-LB" sz="1300" kern="1200" dirty="0"/>
        </a:p>
      </dsp:txBody>
      <dsp:txXfrm>
        <a:off x="2212727" y="3610623"/>
        <a:ext cx="1532780" cy="617833"/>
      </dsp:txXfrm>
    </dsp:sp>
    <dsp:sp modelId="{83709DE0-DC88-4E34-BB95-68ECE6C307B6}">
      <dsp:nvSpPr>
        <dsp:cNvPr id="0" name=""/>
        <dsp:cNvSpPr/>
      </dsp:nvSpPr>
      <dsp:spPr>
        <a:xfrm>
          <a:off x="1117884" y="1401399"/>
          <a:ext cx="1751749" cy="1751749"/>
        </a:xfrm>
        <a:prstGeom prst="gear6">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LB" sz="1700" kern="1200" dirty="0"/>
            <a:t>المساواة في الحقوق وال</a:t>
          </a:r>
          <a:r>
            <a:rPr lang="ar-QA" sz="1700" kern="1200" dirty="0" err="1"/>
            <a:t>وا</a:t>
          </a:r>
          <a:r>
            <a:rPr lang="ar-LB" sz="1700" kern="1200" dirty="0" err="1"/>
            <a:t>جبات</a:t>
          </a:r>
          <a:endParaRPr lang="en-US" sz="1700" kern="1200" dirty="0"/>
        </a:p>
      </dsp:txBody>
      <dsp:txXfrm>
        <a:off x="1117884" y="1401399"/>
        <a:ext cx="1751749" cy="1751749"/>
      </dsp:txXfrm>
    </dsp:sp>
    <dsp:sp modelId="{E3C8302D-FDBD-487A-B0CB-B05E88E6343B}">
      <dsp:nvSpPr>
        <dsp:cNvPr id="0" name=""/>
        <dsp:cNvSpPr/>
      </dsp:nvSpPr>
      <dsp:spPr>
        <a:xfrm>
          <a:off x="548565" y="2738952"/>
          <a:ext cx="1532780" cy="52183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ar-LB" sz="1300" kern="1200" dirty="0"/>
            <a:t>المرسوم 260 للعام 1956م</a:t>
          </a:r>
          <a:endParaRPr lang="en-US" sz="1300" kern="1200" dirty="0"/>
        </a:p>
      </dsp:txBody>
      <dsp:txXfrm>
        <a:off x="548565" y="2738952"/>
        <a:ext cx="1532780" cy="521838"/>
      </dsp:txXfrm>
    </dsp:sp>
    <dsp:sp modelId="{6720F208-D123-4C47-AE0B-91D84AFB6869}">
      <dsp:nvSpPr>
        <dsp:cNvPr id="0" name=""/>
        <dsp:cNvSpPr/>
      </dsp:nvSpPr>
      <dsp:spPr>
        <a:xfrm rot="20700000">
          <a:off x="2099042" y="192871"/>
          <a:ext cx="1716357" cy="1716357"/>
        </a:xfrm>
        <a:prstGeom prst="gear6">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LB" sz="1700" kern="1200"/>
            <a:t>الهيئة العامة للاجئين</a:t>
          </a:r>
          <a:endParaRPr lang="en-US" sz="1700" kern="1200" dirty="0"/>
        </a:p>
      </dsp:txBody>
      <dsp:txXfrm>
        <a:off x="2475490" y="569318"/>
        <a:ext cx="963462" cy="963462"/>
      </dsp:txXfrm>
    </dsp:sp>
    <dsp:sp modelId="{C24A78A5-7F4C-43B6-A5B3-B17C5EF4286C}">
      <dsp:nvSpPr>
        <dsp:cNvPr id="0" name=""/>
        <dsp:cNvSpPr/>
      </dsp:nvSpPr>
      <dsp:spPr>
        <a:xfrm>
          <a:off x="3395158" y="679582"/>
          <a:ext cx="1532780" cy="69914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QA" sz="1300" kern="1200" dirty="0"/>
            <a:t>تأسست بموجب القانون 450 للعام 1949م</a:t>
          </a:r>
          <a:endParaRPr lang="en-US" sz="1300" kern="1200" dirty="0"/>
        </a:p>
      </dsp:txBody>
      <dsp:txXfrm>
        <a:off x="3395158" y="679582"/>
        <a:ext cx="1532780" cy="699141"/>
      </dsp:txXfrm>
    </dsp:sp>
    <dsp:sp modelId="{6251CAAE-8FAF-4ED8-B27B-41DAC4BB8422}">
      <dsp:nvSpPr>
        <dsp:cNvPr id="0" name=""/>
        <dsp:cNvSpPr/>
      </dsp:nvSpPr>
      <dsp:spPr>
        <a:xfrm>
          <a:off x="2336107" y="1606099"/>
          <a:ext cx="3083079" cy="3083079"/>
        </a:xfrm>
        <a:prstGeom prst="circularArrow">
          <a:avLst>
            <a:gd name="adj1" fmla="val 4688"/>
            <a:gd name="adj2" fmla="val 299029"/>
            <a:gd name="adj3" fmla="val 2520454"/>
            <a:gd name="adj4" fmla="val 1585207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B94F2-0079-4A98-B508-00F9D1B4F97C}">
      <dsp:nvSpPr>
        <dsp:cNvPr id="0" name=""/>
        <dsp:cNvSpPr/>
      </dsp:nvSpPr>
      <dsp:spPr>
        <a:xfrm>
          <a:off x="807652" y="1013009"/>
          <a:ext cx="2240049" cy="224004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7EA283-F54B-4945-9CAF-8BEB4C62B62C}">
      <dsp:nvSpPr>
        <dsp:cNvPr id="0" name=""/>
        <dsp:cNvSpPr/>
      </dsp:nvSpPr>
      <dsp:spPr>
        <a:xfrm>
          <a:off x="1702031" y="-183869"/>
          <a:ext cx="2415224" cy="241522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164D7C-0711-4A5F-983D-955FFFBBB05B}">
      <dsp:nvSpPr>
        <dsp:cNvPr id="0" name=""/>
        <dsp:cNvSpPr/>
      </dsp:nvSpPr>
      <dsp:spPr>
        <a:xfrm>
          <a:off x="1779958" y="1925330"/>
          <a:ext cx="2175505" cy="2175505"/>
        </a:xfrm>
        <a:prstGeom prst="gear9">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LB" sz="1200" kern="1200" dirty="0"/>
            <a:t>الأونروا</a:t>
          </a:r>
        </a:p>
      </dsp:txBody>
      <dsp:txXfrm>
        <a:off x="1779958" y="1925330"/>
        <a:ext cx="2175505" cy="2175505"/>
      </dsp:txXfrm>
    </dsp:sp>
    <dsp:sp modelId="{7EDA938E-44DF-45A4-BA28-EE9B465CD4A7}">
      <dsp:nvSpPr>
        <dsp:cNvPr id="0" name=""/>
        <dsp:cNvSpPr/>
      </dsp:nvSpPr>
      <dsp:spPr>
        <a:xfrm>
          <a:off x="1503076" y="3270188"/>
          <a:ext cx="1384412" cy="83064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ar-QA" sz="900" kern="1200" dirty="0"/>
            <a:t>15 مركز صحي</a:t>
          </a:r>
          <a:endParaRPr lang="ar-LB" sz="900" kern="1200" dirty="0"/>
        </a:p>
        <a:p>
          <a:pPr marL="57150" lvl="1" indent="-57150" algn="l" defTabSz="400050">
            <a:lnSpc>
              <a:spcPct val="90000"/>
            </a:lnSpc>
            <a:spcBef>
              <a:spcPct val="0"/>
            </a:spcBef>
            <a:spcAft>
              <a:spcPct val="15000"/>
            </a:spcAft>
            <a:buChar char="••"/>
          </a:pPr>
          <a:r>
            <a:rPr lang="ar-QA" sz="900" kern="1200" dirty="0"/>
            <a:t>11 نقطة طبية</a:t>
          </a:r>
          <a:endParaRPr lang="ar-LB" sz="900" kern="1200" dirty="0"/>
        </a:p>
        <a:p>
          <a:pPr marL="57150" lvl="1" indent="-57150" algn="l" defTabSz="400050">
            <a:lnSpc>
              <a:spcPct val="90000"/>
            </a:lnSpc>
            <a:spcBef>
              <a:spcPct val="0"/>
            </a:spcBef>
            <a:spcAft>
              <a:spcPct val="15000"/>
            </a:spcAft>
            <a:buChar char="••"/>
          </a:pPr>
          <a:r>
            <a:rPr lang="ar-QA" sz="900" kern="1200" dirty="0"/>
            <a:t>1 عيادة متنقلة</a:t>
          </a:r>
          <a:endParaRPr lang="ar-LB" sz="900" kern="1200" dirty="0"/>
        </a:p>
        <a:p>
          <a:pPr marL="57150" lvl="1" indent="-57150" algn="l" defTabSz="400050">
            <a:lnSpc>
              <a:spcPct val="90000"/>
            </a:lnSpc>
            <a:spcBef>
              <a:spcPct val="0"/>
            </a:spcBef>
            <a:spcAft>
              <a:spcPct val="15000"/>
            </a:spcAft>
            <a:buChar char="••"/>
          </a:pPr>
          <a:r>
            <a:rPr lang="ar-QA" sz="900" kern="1200" dirty="0"/>
            <a:t>$15 م موازنة الصحة الطارئة 2017</a:t>
          </a:r>
          <a:endParaRPr lang="ar-LB" sz="900" kern="1200" dirty="0"/>
        </a:p>
      </dsp:txBody>
      <dsp:txXfrm>
        <a:off x="1503076" y="3270188"/>
        <a:ext cx="1384412" cy="830647"/>
      </dsp:txXfrm>
    </dsp:sp>
    <dsp:sp modelId="{67F56DD5-BF57-4E13-95F8-9DAEBE6C5E1A}">
      <dsp:nvSpPr>
        <dsp:cNvPr id="0" name=""/>
        <dsp:cNvSpPr/>
      </dsp:nvSpPr>
      <dsp:spPr>
        <a:xfrm>
          <a:off x="514210" y="1411120"/>
          <a:ext cx="1582185" cy="1582185"/>
        </a:xfrm>
        <a:prstGeom prst="gear6">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LB" sz="1200" kern="1200" dirty="0"/>
            <a:t>الحكومة</a:t>
          </a:r>
          <a:endParaRPr lang="en-US" sz="1200" kern="1200" dirty="0"/>
        </a:p>
      </dsp:txBody>
      <dsp:txXfrm>
        <a:off x="514210" y="1411120"/>
        <a:ext cx="1582185" cy="1582185"/>
      </dsp:txXfrm>
    </dsp:sp>
    <dsp:sp modelId="{1147480E-3575-403D-8E5F-A20BD1D39ADA}">
      <dsp:nvSpPr>
        <dsp:cNvPr id="0" name=""/>
        <dsp:cNvSpPr/>
      </dsp:nvSpPr>
      <dsp:spPr>
        <a:xfrm rot="20700000">
          <a:off x="1400395" y="319573"/>
          <a:ext cx="1550218" cy="1550218"/>
        </a:xfrm>
        <a:prstGeom prst="gear6">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LB" sz="1200" kern="1200" dirty="0"/>
            <a:t>القطاع الخاص</a:t>
          </a:r>
          <a:endParaRPr lang="en-US" sz="1200" kern="1200" dirty="0"/>
        </a:p>
      </dsp:txBody>
      <dsp:txXfrm>
        <a:off x="1740404" y="659582"/>
        <a:ext cx="870202" cy="870202"/>
      </dsp:txXfrm>
    </dsp:sp>
    <dsp:sp modelId="{699AFBDE-BBF3-407D-A14C-8F209B81C7FD}">
      <dsp:nvSpPr>
        <dsp:cNvPr id="0" name=""/>
        <dsp:cNvSpPr/>
      </dsp:nvSpPr>
      <dsp:spPr>
        <a:xfrm>
          <a:off x="1610076" y="1598527"/>
          <a:ext cx="2784646" cy="2784646"/>
        </a:xfrm>
        <a:prstGeom prst="circularArrow">
          <a:avLst>
            <a:gd name="adj1" fmla="val 4687"/>
            <a:gd name="adj2" fmla="val 299029"/>
            <a:gd name="adj3" fmla="val 2510311"/>
            <a:gd name="adj4" fmla="val 158739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F9BF1-0E17-4D0E-9524-48DE1DDE054F}">
      <dsp:nvSpPr>
        <dsp:cNvPr id="0" name=""/>
        <dsp:cNvSpPr/>
      </dsp:nvSpPr>
      <dsp:spPr>
        <a:xfrm>
          <a:off x="234008" y="1062067"/>
          <a:ext cx="2023219" cy="202321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723DE-9342-4080-A89C-CDE1D30DD76B}">
      <dsp:nvSpPr>
        <dsp:cNvPr id="0" name=""/>
        <dsp:cNvSpPr/>
      </dsp:nvSpPr>
      <dsp:spPr>
        <a:xfrm>
          <a:off x="1041814" y="-18957"/>
          <a:ext cx="2181438" cy="218143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DCC7ADC-8ED8-4D91-8005-F15E33835DD0}" type="datetimeFigureOut">
              <a:rPr lang="ar-QA" smtClean="0"/>
              <a:pPr/>
              <a:t>29/04/1440</a:t>
            </a:fld>
            <a:endParaRPr lang="ar-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C3C35C8-8D4F-4847-B08F-9AE20A58FE9F}" type="slidenum">
              <a:rPr lang="ar-QA" smtClean="0"/>
              <a:pPr/>
              <a:t>‹#›</a:t>
            </a:fld>
            <a:endParaRPr lang="ar-QA"/>
          </a:p>
        </p:txBody>
      </p:sp>
    </p:spTree>
    <p:extLst>
      <p:ext uri="{BB962C8B-B14F-4D97-AF65-F5344CB8AC3E}">
        <p14:creationId xmlns:p14="http://schemas.microsoft.com/office/powerpoint/2010/main" xmlns="" val="383173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E27ACDB-C088-48D7-B87D-CA8F35476A4A}" type="datetime1">
              <a:rPr lang="en-US" smtClean="0"/>
              <a:pPr/>
              <a:t>1/6/2019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6825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2DF5E-E928-49E5-A47D-157FE966BF5C}" type="datetime1">
              <a:rPr lang="en-US" smtClean="0"/>
              <a:pPr/>
              <a:t>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5483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B47BCB5-7675-489F-A7BE-27A6FF919818}" type="datetime1">
              <a:rPr lang="en-US" smtClean="0"/>
              <a:pPr/>
              <a:t>1/6/2019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1264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DD655-071C-4DE1-8920-EA87ED9EA158}" type="datetime1">
              <a:rPr lang="en-US" smtClean="0"/>
              <a:pPr/>
              <a:t>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259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A4871BE-DDE0-4806-8650-D7898CCBBF5B}" type="datetime1">
              <a:rPr lang="en-US" smtClean="0"/>
              <a:pPr/>
              <a:t>1/6/2019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953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5F156-A1FA-4681-A204-0A7A0A0501E7}" type="datetime1">
              <a:rPr lang="en-US" smtClean="0"/>
              <a:pPr/>
              <a:t>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331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BB7030-69BB-4945-8E24-1752ABEDF9C1}" type="datetime1">
              <a:rPr lang="en-US" smtClean="0"/>
              <a:pPr/>
              <a:t>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1348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6FDC8-0B24-4F78-9418-80DD9BECC783}" type="datetime1">
              <a:rPr lang="en-US" smtClean="0"/>
              <a:pPr/>
              <a:t>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6795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D87CE-7331-4724-A23C-42DC5326E786}" type="datetime1">
              <a:rPr lang="en-US" smtClean="0"/>
              <a:pPr/>
              <a:t>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3768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98D804F-5A21-493C-9E20-56F765AB5D6E}" type="datetime1">
              <a:rPr lang="en-US" smtClean="0"/>
              <a:pPr/>
              <a:t>1/6/2019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337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CD1DDD-EC97-41B2-B96B-337EAC448991}" type="datetime1">
              <a:rPr lang="en-US" smtClean="0"/>
              <a:pPr/>
              <a:t>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881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C8B8152-36B6-4545-94F0-8102B12E0E1E}" type="datetime1">
              <a:rPr lang="en-US" smtClean="0"/>
              <a:pPr/>
              <a:t>1/6/2019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9590869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LB" sz="4800" dirty="0">
                <a:solidFill>
                  <a:srgbClr val="C00000"/>
                </a:solidFill>
                <a:effectLst>
                  <a:outerShdw blurRad="38100" dist="38100" dir="2700000" algn="tl">
                    <a:srgbClr val="000000">
                      <a:alpha val="43137"/>
                    </a:srgbClr>
                  </a:outerShdw>
                </a:effectLst>
              </a:rPr>
              <a:t>اللاجئون الفلسطينيون في سورية</a:t>
            </a:r>
            <a:endParaRPr lang="en-GB" sz="4800"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chor="b">
            <a:normAutofit/>
          </a:bodyPr>
          <a:lstStyle/>
          <a:p>
            <a:r>
              <a:rPr lang="ar-LB" sz="1800" b="1" dirty="0"/>
              <a:t>محاضرة خاصة بأكاديمية دراسات اللاجئين</a:t>
            </a:r>
            <a:endParaRPr lang="en-GB" sz="1800" b="1" dirty="0"/>
          </a:p>
        </p:txBody>
      </p:sp>
      <p:sp>
        <p:nvSpPr>
          <p:cNvPr id="5" name="Slide Number Placeholder 4">
            <a:extLst>
              <a:ext uri="{FF2B5EF4-FFF2-40B4-BE49-F238E27FC236}">
                <a16:creationId xmlns="" xmlns:a16="http://schemas.microsoft.com/office/drawing/2014/main" id="{E9347A5D-413B-4076-8047-94892824309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4" name="Title 1"/>
          <p:cNvSpPr txBox="1">
            <a:spLocks/>
          </p:cNvSpPr>
          <p:nvPr/>
        </p:nvSpPr>
        <p:spPr>
          <a:xfrm>
            <a:off x="581193" y="3043910"/>
            <a:ext cx="11029615" cy="276208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SY" sz="3200" b="1" dirty="0" smtClean="0">
                <a:solidFill>
                  <a:schemeClr val="bg1"/>
                </a:solidFill>
              </a:rPr>
              <a:t>  2 كانون الثاني </a:t>
            </a:r>
            <a:r>
              <a:rPr lang="ar-QA" sz="3200" b="1" dirty="0" smtClean="0">
                <a:solidFill>
                  <a:schemeClr val="bg1"/>
                </a:solidFill>
              </a:rPr>
              <a:t>201</a:t>
            </a:r>
            <a:r>
              <a:rPr lang="ar-SY" sz="3200" b="1" smtClean="0">
                <a:solidFill>
                  <a:schemeClr val="bg1"/>
                </a:solidFill>
              </a:rPr>
              <a:t>9</a:t>
            </a:r>
            <a:r>
              <a:rPr lang="ar-QA" sz="3200" b="1" smtClean="0">
                <a:solidFill>
                  <a:schemeClr val="bg1"/>
                </a:solidFill>
              </a:rPr>
              <a:t>م</a:t>
            </a:r>
            <a:endParaRPr lang="ar-LB" sz="3200" b="1" dirty="0">
              <a:solidFill>
                <a:schemeClr val="bg1"/>
              </a:solidFill>
            </a:endParaRPr>
          </a:p>
          <a:p>
            <a:pPr algn="ctr"/>
            <a:endParaRPr lang="ar-LB" b="1" dirty="0">
              <a:solidFill>
                <a:schemeClr val="bg1"/>
              </a:solidFill>
            </a:endParaRPr>
          </a:p>
          <a:p>
            <a:pPr algn="ctr"/>
            <a:r>
              <a:rPr lang="ar-LB" sz="2400" b="1" dirty="0">
                <a:solidFill>
                  <a:schemeClr val="bg1"/>
                </a:solidFill>
              </a:rPr>
              <a:t>أحمد حسين</a:t>
            </a:r>
          </a:p>
          <a:p>
            <a:pPr algn="ctr"/>
            <a:endParaRPr lang="en-GB" dirty="0">
              <a:solidFill>
                <a:schemeClr val="bg1"/>
              </a:solidFill>
            </a:endParaRPr>
          </a:p>
        </p:txBody>
      </p:sp>
    </p:spTree>
    <p:extLst>
      <p:ext uri="{BB962C8B-B14F-4D97-AF65-F5344CB8AC3E}">
        <p14:creationId xmlns:p14="http://schemas.microsoft.com/office/powerpoint/2010/main" xmlns="" val="18388692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القانوني والحقوق المدنية</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600066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06D64E44-D15C-4E82-9BD3-03094AE11BD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spTree>
    <p:extLst>
      <p:ext uri="{BB962C8B-B14F-4D97-AF65-F5344CB8AC3E}">
        <p14:creationId xmlns:p14="http://schemas.microsoft.com/office/powerpoint/2010/main" xmlns="" val="42439230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القانوني</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45958855"/>
              </p:ext>
            </p:extLst>
          </p:nvPr>
        </p:nvGraphicFramePr>
        <p:xfrm>
          <a:off x="6134469" y="2181224"/>
          <a:ext cx="5476505" cy="43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 xmlns:a16="http://schemas.microsoft.com/office/drawing/2014/main" id="{D71E77CD-75A6-4427-B2A1-874F60367BD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TextBox 6"/>
          <p:cNvSpPr txBox="1"/>
          <p:nvPr/>
        </p:nvSpPr>
        <p:spPr>
          <a:xfrm>
            <a:off x="442913" y="702156"/>
            <a:ext cx="11279981" cy="523220"/>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a:p>
            <a:pPr algn="r"/>
            <a:r>
              <a:rPr lang="ar-LB" sz="1400" b="1" dirty="0">
                <a:solidFill>
                  <a:schemeClr val="bg1"/>
                </a:solidFill>
                <a:latin typeface="Calibri" panose="020F0502020204030204" pitchFamily="34" charset="0"/>
                <a:cs typeface="Calibri" panose="020F0502020204030204" pitchFamily="34" charset="0"/>
              </a:rPr>
              <a:t>الوضع القانوني والحقوق المدنية</a:t>
            </a:r>
            <a:endParaRPr lang="en-GB" sz="1400" b="1"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581190" y="2094197"/>
            <a:ext cx="4656931" cy="2708622"/>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3768524" y="3064496"/>
            <a:ext cx="2365945" cy="3476646"/>
          </a:xfrm>
          <a:prstGeom prst="rect">
            <a:avLst/>
          </a:prstGeom>
        </p:spPr>
      </p:pic>
    </p:spTree>
    <p:extLst>
      <p:ext uri="{BB962C8B-B14F-4D97-AF65-F5344CB8AC3E}">
        <p14:creationId xmlns:p14="http://schemas.microsoft.com/office/powerpoint/2010/main" xmlns="" val="53578110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الصحة</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95690021"/>
              </p:ext>
            </p:extLst>
          </p:nvPr>
        </p:nvGraphicFramePr>
        <p:xfrm>
          <a:off x="581026" y="2181225"/>
          <a:ext cx="3955464" cy="4246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238523C3-BD75-4DB3-B89F-5516808CC21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pic>
        <p:nvPicPr>
          <p:cNvPr id="4" name="Picture 3"/>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040968" y="2273162"/>
            <a:ext cx="6681926" cy="4009156"/>
          </a:xfrm>
          <a:prstGeom prst="rect">
            <a:avLst/>
          </a:prstGeom>
        </p:spPr>
      </p:pic>
    </p:spTree>
    <p:extLst>
      <p:ext uri="{BB962C8B-B14F-4D97-AF65-F5344CB8AC3E}">
        <p14:creationId xmlns:p14="http://schemas.microsoft.com/office/powerpoint/2010/main" xmlns="" val="9435901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التعليم</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590290"/>
              </p:ext>
            </p:extLst>
          </p:nvPr>
        </p:nvGraphicFramePr>
        <p:xfrm>
          <a:off x="6063449" y="2181225"/>
          <a:ext cx="5547526" cy="425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3496BF57-1D5E-475F-821A-6987D8C3F9A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pic>
        <p:nvPicPr>
          <p:cNvPr id="3" name="Picture 2"/>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581192" y="2069143"/>
            <a:ext cx="5011740" cy="4336583"/>
          </a:xfrm>
          <a:prstGeom prst="rect">
            <a:avLst/>
          </a:prstGeom>
        </p:spPr>
      </p:pic>
    </p:spTree>
    <p:extLst>
      <p:ext uri="{BB962C8B-B14F-4D97-AF65-F5344CB8AC3E}">
        <p14:creationId xmlns:p14="http://schemas.microsoft.com/office/powerpoint/2010/main" xmlns="" val="146099516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QA" b="1" dirty="0"/>
              <a:t>حق </a:t>
            </a:r>
            <a:r>
              <a:rPr lang="ar-LB" b="1" dirty="0"/>
              <a:t>العمل</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776784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13C028B8-584E-4932-B1FD-36A2393DCA6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spTree>
    <p:extLst>
      <p:ext uri="{BB962C8B-B14F-4D97-AF65-F5344CB8AC3E}">
        <p14:creationId xmlns:p14="http://schemas.microsoft.com/office/powerpoint/2010/main" xmlns="" val="34128504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الخدمات</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2859706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4ADEB2DC-6FE4-4CBC-B50D-90B0AAC236D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spTree>
    <p:extLst>
      <p:ext uri="{BB962C8B-B14F-4D97-AF65-F5344CB8AC3E}">
        <p14:creationId xmlns:p14="http://schemas.microsoft.com/office/powerpoint/2010/main" xmlns="" val="9097676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حق التملك</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1045041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7868FE73-DB92-4FC6-BB10-4582A28A58A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spTree>
    <p:extLst>
      <p:ext uri="{BB962C8B-B14F-4D97-AF65-F5344CB8AC3E}">
        <p14:creationId xmlns:p14="http://schemas.microsoft.com/office/powerpoint/2010/main" xmlns="" val="404976779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الاقتصادي والاجتماعي والسياسي</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878868"/>
              </p:ext>
            </p:extLst>
          </p:nvPr>
        </p:nvGraphicFramePr>
        <p:xfrm>
          <a:off x="6511562" y="2486024"/>
          <a:ext cx="580235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 xmlns:a16="http://schemas.microsoft.com/office/drawing/2014/main" id="{322C4F43-D235-4844-9569-913092B76BC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2011م/الوضع القانوني والحقوق المدنية</a:t>
            </a:r>
          </a:p>
        </p:txBody>
      </p:sp>
      <p:pic>
        <p:nvPicPr>
          <p:cNvPr id="3" name="Picture 2"/>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581192" y="2267504"/>
            <a:ext cx="5999152" cy="4124417"/>
          </a:xfrm>
          <a:prstGeom prst="rect">
            <a:avLst/>
          </a:prstGeom>
        </p:spPr>
      </p:pic>
    </p:spTree>
    <p:extLst>
      <p:ext uri="{BB962C8B-B14F-4D97-AF65-F5344CB8AC3E}">
        <p14:creationId xmlns:p14="http://schemas.microsoft.com/office/powerpoint/2010/main" xmlns="" val="21121519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LB" b="1" dirty="0"/>
              <a:t>فلسطينيو سورية في ظل الأزمة السورية</a:t>
            </a:r>
            <a:endParaRPr lang="en-GB" dirty="0"/>
          </a:p>
        </p:txBody>
      </p:sp>
      <p:sp>
        <p:nvSpPr>
          <p:cNvPr id="3" name="Text Placeholder 2"/>
          <p:cNvSpPr>
            <a:spLocks noGrp="1"/>
          </p:cNvSpPr>
          <p:nvPr>
            <p:ph type="body" idx="1"/>
          </p:nvPr>
        </p:nvSpPr>
        <p:spPr/>
        <p:txBody>
          <a:bodyPr/>
          <a:lstStyle/>
          <a:p>
            <a:pPr algn="ctr"/>
            <a:r>
              <a:rPr lang="ar-LB" dirty="0"/>
              <a:t>المحور الثاني</a:t>
            </a:r>
            <a:endParaRPr lang="en-GB" dirty="0"/>
          </a:p>
        </p:txBody>
      </p:sp>
      <p:sp>
        <p:nvSpPr>
          <p:cNvPr id="4" name="Slide Number Placeholder 3">
            <a:extLst>
              <a:ext uri="{FF2B5EF4-FFF2-40B4-BE49-F238E27FC236}">
                <a16:creationId xmlns="" xmlns:a16="http://schemas.microsoft.com/office/drawing/2014/main" id="{36B54F18-FD0F-49A6-8FD9-59394CE4262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13576009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الفلسطينيون في مطلع الأزمة.. استدعاء مبكر</a:t>
            </a:r>
            <a:endParaRPr lang="en-GB" b="1" dirty="0"/>
          </a:p>
        </p:txBody>
      </p:sp>
      <p:sp>
        <p:nvSpPr>
          <p:cNvPr id="3" name="Content Placeholder 2"/>
          <p:cNvSpPr>
            <a:spLocks noGrp="1"/>
          </p:cNvSpPr>
          <p:nvPr>
            <p:ph idx="1"/>
          </p:nvPr>
        </p:nvSpPr>
        <p:spPr>
          <a:xfrm>
            <a:off x="6955358" y="2442797"/>
            <a:ext cx="4239383" cy="1214804"/>
          </a:xfrm>
        </p:spPr>
        <p:txBody>
          <a:bodyPr anchor="ctr">
            <a:normAutofit/>
          </a:bodyPr>
          <a:lstStyle/>
          <a:p>
            <a:pPr marL="0" indent="0" algn="ctr">
              <a:buNone/>
            </a:pPr>
            <a:r>
              <a:rPr lang="ar-LB" sz="3200" dirty="0"/>
              <a:t>اندلاع </a:t>
            </a:r>
            <a:r>
              <a:rPr lang="ar-QA" sz="3200" dirty="0"/>
              <a:t>الأزمة</a:t>
            </a:r>
            <a:r>
              <a:rPr lang="ar-LB" sz="3200" dirty="0"/>
              <a:t> في درعا</a:t>
            </a:r>
            <a:endParaRPr lang="en-GB" sz="3200" dirty="0"/>
          </a:p>
        </p:txBody>
      </p:sp>
      <p:sp>
        <p:nvSpPr>
          <p:cNvPr id="4" name="Slide Number Placeholder 3">
            <a:extLst>
              <a:ext uri="{FF2B5EF4-FFF2-40B4-BE49-F238E27FC236}">
                <a16:creationId xmlns="" xmlns:a16="http://schemas.microsoft.com/office/drawing/2014/main" id="{EE40F4AC-668C-425C-95AD-8B240185516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a:t>
            </a:r>
            <a:endParaRPr lang="en-GB" sz="1400" b="1" dirty="0">
              <a:solidFill>
                <a:schemeClr val="bg1"/>
              </a:solidFill>
              <a:latin typeface="Calibri" panose="020F0502020204030204" pitchFamily="34" charset="0"/>
              <a:cs typeface="Calibri" panose="020F0502020204030204" pitchFamily="34" charset="0"/>
            </a:endParaRPr>
          </a:p>
        </p:txBody>
      </p:sp>
      <p:pic>
        <p:nvPicPr>
          <p:cNvPr id="1026" name="Picture 2" descr="Image result for ‫مظاهرات درعا 201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1193" y="2180496"/>
            <a:ext cx="4745410" cy="314992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mage result for ‫وسام الغول‬‎">
            <a:extLst>
              <a:ext uri="{FF2B5EF4-FFF2-40B4-BE49-F238E27FC236}">
                <a16:creationId xmlns="" xmlns:a16="http://schemas.microsoft.com/office/drawing/2014/main" id="{362CB3F8-3A75-445B-97E2-D593920E2150}"/>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90791" y="3927814"/>
            <a:ext cx="2671623" cy="28052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a:extLst>
              <a:ext uri="{FF2B5EF4-FFF2-40B4-BE49-F238E27FC236}">
                <a16:creationId xmlns="" xmlns:a16="http://schemas.microsoft.com/office/drawing/2014/main" id="{0AA0B06C-FA97-465A-9842-402330607909}"/>
              </a:ext>
            </a:extLst>
          </p:cNvPr>
          <p:cNvSpPr txBox="1">
            <a:spLocks/>
          </p:cNvSpPr>
          <p:nvPr/>
        </p:nvSpPr>
        <p:spPr>
          <a:xfrm>
            <a:off x="6285391" y="6188069"/>
            <a:ext cx="3647537" cy="544949"/>
          </a:xfrm>
          <a:prstGeom prst="rect">
            <a:avLst/>
          </a:prstGeom>
        </p:spPr>
        <p:txBody>
          <a:bodyPr vert="horz" lIns="91440" tIns="45720" rIns="91440" bIns="45720" rtlCol="0" anchor="ct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Font typeface="Wingdings 2" panose="05020102010507070707" pitchFamily="18" charset="2"/>
              <a:buNone/>
            </a:pPr>
            <a:r>
              <a:rPr lang="ar-LB" sz="2400"/>
              <a:t>وسام الغول: 23 مارس/آذار 2011م</a:t>
            </a:r>
            <a:endParaRPr lang="en-GB" sz="2400" dirty="0"/>
          </a:p>
        </p:txBody>
      </p:sp>
    </p:spTree>
    <p:extLst>
      <p:ext uri="{BB962C8B-B14F-4D97-AF65-F5344CB8AC3E}">
        <p14:creationId xmlns:p14="http://schemas.microsoft.com/office/powerpoint/2010/main" xmlns="" val="370118901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ar-LB" b="1" dirty="0">
                <a:effectLst>
                  <a:outerShdw blurRad="38100" dist="38100" dir="2700000" algn="tl">
                    <a:srgbClr val="000000">
                      <a:alpha val="43137"/>
                    </a:srgbClr>
                  </a:outerShdw>
                </a:effectLst>
              </a:rPr>
              <a:t>مخطط المحاضرة</a:t>
            </a:r>
            <a:endParaRPr lang="en-GB"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343911"/>
              </p:ext>
            </p:extLst>
          </p:nvPr>
        </p:nvGraphicFramePr>
        <p:xfrm>
          <a:off x="2469356" y="1864312"/>
          <a:ext cx="7253288" cy="4550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5CF0F71D-E122-43B1-94A0-51B1C71F50D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388729345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اتهام الفلسطينيين ثم سقوط الرواية الرسمية</a:t>
            </a:r>
            <a:endParaRPr lang="en-GB" b="1" dirty="0"/>
          </a:p>
        </p:txBody>
      </p:sp>
      <p:sp>
        <p:nvSpPr>
          <p:cNvPr id="3" name="Content Placeholder 2"/>
          <p:cNvSpPr>
            <a:spLocks noGrp="1"/>
          </p:cNvSpPr>
          <p:nvPr>
            <p:ph idx="1"/>
          </p:nvPr>
        </p:nvSpPr>
        <p:spPr/>
        <p:txBody>
          <a:bodyPr>
            <a:normAutofit/>
          </a:bodyPr>
          <a:lstStyle/>
          <a:p>
            <a:pPr marL="0" indent="0" algn="r">
              <a:buNone/>
            </a:pPr>
            <a:r>
              <a:rPr lang="ar-LB" sz="2000" dirty="0"/>
              <a:t>جريدة الوطن في 22 مارس/آذار 2011م</a:t>
            </a:r>
          </a:p>
          <a:p>
            <a:pPr marL="0" indent="0" algn="r">
              <a:buNone/>
            </a:pPr>
            <a:endParaRPr lang="ar-LB" sz="2000" dirty="0"/>
          </a:p>
          <a:p>
            <a:pPr marL="0" indent="0" algn="r">
              <a:buNone/>
            </a:pPr>
            <a:r>
              <a:rPr lang="ar-LB" sz="2000" dirty="0"/>
              <a:t>توسع دائرة المظاهرات إلى اللاذقية</a:t>
            </a:r>
          </a:p>
          <a:p>
            <a:pPr marL="0" indent="0" algn="r">
              <a:buNone/>
            </a:pPr>
            <a:endParaRPr lang="ar-LB" sz="2000" dirty="0"/>
          </a:p>
          <a:p>
            <a:pPr marL="0" indent="0" algn="r">
              <a:buNone/>
            </a:pPr>
            <a:r>
              <a:rPr lang="ar-LB" sz="2000" dirty="0"/>
              <a:t>تصريح بثينة شعبان في 26 مارس/آذار 2011م</a:t>
            </a:r>
          </a:p>
          <a:p>
            <a:pPr marL="0" indent="0" algn="r">
              <a:buNone/>
            </a:pPr>
            <a:endParaRPr lang="ar-LB" sz="2000" dirty="0"/>
          </a:p>
          <a:p>
            <a:pPr marL="0" indent="0" algn="r">
              <a:buNone/>
            </a:pPr>
            <a:r>
              <a:rPr lang="ar-LB" sz="2000" dirty="0"/>
              <a:t>انفراط العقد وتوسع رقعة المظاهرات إلى أماكن متعددة</a:t>
            </a:r>
            <a:endParaRPr lang="en-GB" sz="2000" dirty="0"/>
          </a:p>
        </p:txBody>
      </p:sp>
      <p:sp>
        <p:nvSpPr>
          <p:cNvPr id="4" name="Slide Number Placeholder 3">
            <a:extLst>
              <a:ext uri="{FF2B5EF4-FFF2-40B4-BE49-F238E27FC236}">
                <a16:creationId xmlns="" xmlns:a16="http://schemas.microsoft.com/office/drawing/2014/main" id="{75BD1EE8-7723-4AD3-8597-52408C6A1EC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السورية/الفلسطينيون في مطلع الأزمة.. استدعاء مبكر/</a:t>
            </a:r>
            <a:endParaRPr lang="en-GB" sz="1400" b="1" dirty="0">
              <a:solidFill>
                <a:schemeClr val="bg1"/>
              </a:solidFill>
              <a:latin typeface="Calibri" panose="020F0502020204030204" pitchFamily="34" charset="0"/>
              <a:cs typeface="Calibri" panose="020F0502020204030204" pitchFamily="34" charset="0"/>
            </a:endParaRPr>
          </a:p>
        </p:txBody>
      </p:sp>
      <p:pic>
        <p:nvPicPr>
          <p:cNvPr id="3076" name="Picture 4" descr="Image result for ‫بثينة شعبان‬‎"/>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913" y="2272084"/>
            <a:ext cx="5010521" cy="28165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Image result for ‫جريدة الوطن السورية‬‎"/>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001619" y="4129068"/>
            <a:ext cx="4290136" cy="17297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xmlns="" val="2692960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تباين المواقف السياسية الفلسطينية</a:t>
            </a:r>
            <a:endParaRPr lang="en-GB" b="1" dirty="0"/>
          </a:p>
        </p:txBody>
      </p:sp>
      <p:sp>
        <p:nvSpPr>
          <p:cNvPr id="3" name="Content Placeholder 2"/>
          <p:cNvSpPr>
            <a:spLocks noGrp="1"/>
          </p:cNvSpPr>
          <p:nvPr>
            <p:ph idx="1"/>
          </p:nvPr>
        </p:nvSpPr>
        <p:spPr>
          <a:xfrm>
            <a:off x="581192" y="2180496"/>
            <a:ext cx="5535523" cy="3678303"/>
          </a:xfrm>
        </p:spPr>
        <p:txBody>
          <a:bodyPr/>
          <a:lstStyle/>
          <a:p>
            <a:pPr marL="0" indent="0" algn="r">
              <a:buNone/>
            </a:pPr>
            <a:r>
              <a:rPr lang="ar-LB" dirty="0"/>
              <a:t>التحالف الوطني</a:t>
            </a:r>
          </a:p>
          <a:p>
            <a:pPr marL="0" indent="0" algn="r">
              <a:buNone/>
            </a:pPr>
            <a:endParaRPr lang="ar-LB" dirty="0"/>
          </a:p>
          <a:p>
            <a:pPr marL="0" indent="0" algn="r">
              <a:buNone/>
            </a:pPr>
            <a:r>
              <a:rPr lang="ar-LB" dirty="0"/>
              <a:t>بيان حركة حماس</a:t>
            </a:r>
          </a:p>
          <a:p>
            <a:pPr marL="0" indent="0" algn="r">
              <a:buNone/>
            </a:pPr>
            <a:endParaRPr lang="ar-LB" dirty="0"/>
          </a:p>
          <a:p>
            <a:pPr marL="0" indent="0" algn="r">
              <a:buNone/>
            </a:pPr>
            <a:r>
              <a:rPr lang="ar-LB" dirty="0"/>
              <a:t>انحياز الجبهة الشعبية القيادة العامة</a:t>
            </a:r>
          </a:p>
          <a:p>
            <a:pPr marL="0" indent="0" algn="r">
              <a:buNone/>
            </a:pPr>
            <a:endParaRPr lang="ar-LB" dirty="0"/>
          </a:p>
          <a:p>
            <a:pPr marL="0" indent="0" algn="r">
              <a:buNone/>
            </a:pPr>
            <a:r>
              <a:rPr lang="ar-LB" dirty="0"/>
              <a:t>فتح الانتفاضة</a:t>
            </a:r>
          </a:p>
          <a:p>
            <a:pPr marL="0" indent="0" algn="r">
              <a:buNone/>
            </a:pPr>
            <a:endParaRPr lang="ar-LB" dirty="0"/>
          </a:p>
          <a:p>
            <a:pPr marL="0" indent="0" algn="r">
              <a:buNone/>
            </a:pPr>
            <a:r>
              <a:rPr lang="ar-LB" dirty="0"/>
              <a:t>منظمة التحرير الفلسطينية</a:t>
            </a:r>
            <a:endParaRPr lang="en-GB" dirty="0"/>
          </a:p>
        </p:txBody>
      </p:sp>
      <p:sp>
        <p:nvSpPr>
          <p:cNvPr id="4" name="Slide Number Placeholder 3">
            <a:extLst>
              <a:ext uri="{FF2B5EF4-FFF2-40B4-BE49-F238E27FC236}">
                <a16:creationId xmlns="" xmlns:a16="http://schemas.microsoft.com/office/drawing/2014/main" id="{9E89F77B-FB58-420C-B907-172C16A5981E}"/>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السورية/الفلسطينيون في مطلع الأزمة.. استدعاء مبكر/</a:t>
            </a:r>
            <a:endParaRPr lang="en-GB" sz="1400" b="1" dirty="0">
              <a:solidFill>
                <a:schemeClr val="bg1"/>
              </a:solidFill>
              <a:latin typeface="Calibri" panose="020F0502020204030204" pitchFamily="34" charset="0"/>
              <a:cs typeface="Calibri" panose="020F0502020204030204" pitchFamily="34" charset="0"/>
            </a:endParaRPr>
          </a:p>
        </p:txBody>
      </p:sp>
      <p:pic>
        <p:nvPicPr>
          <p:cNvPr id="4098" name="Picture 2" descr="Image result for ‫شعار الفصائل الفلسطينية‬‎"/>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270812" y="2446080"/>
            <a:ext cx="3736315" cy="3660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987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مسيرتي العودة 2011م وأحداث الخالصة</a:t>
            </a:r>
            <a:endParaRPr lang="en-GB" b="1" dirty="0"/>
          </a:p>
        </p:txBody>
      </p:sp>
      <p:sp>
        <p:nvSpPr>
          <p:cNvPr id="3" name="Content Placeholder 2"/>
          <p:cNvSpPr>
            <a:spLocks noGrp="1"/>
          </p:cNvSpPr>
          <p:nvPr>
            <p:ph idx="1"/>
          </p:nvPr>
        </p:nvSpPr>
        <p:spPr/>
        <p:txBody>
          <a:bodyPr/>
          <a:lstStyle/>
          <a:p>
            <a:pPr marL="0" indent="0" algn="r">
              <a:buNone/>
            </a:pPr>
            <a:r>
              <a:rPr lang="ar-LB" dirty="0"/>
              <a:t>مسيرة العودة في ذكرى النكبة: 15 مايو/أيار 2011م</a:t>
            </a:r>
          </a:p>
          <a:p>
            <a:pPr marL="0" indent="0" algn="r">
              <a:buNone/>
            </a:pPr>
            <a:endParaRPr lang="ar-LB" dirty="0"/>
          </a:p>
          <a:p>
            <a:pPr marL="0" indent="0" algn="r">
              <a:buNone/>
            </a:pPr>
            <a:r>
              <a:rPr lang="ar-LB" dirty="0"/>
              <a:t>مسيرة العودة في ذكرى النكسة: 5 يونيو/حزيران 2011م</a:t>
            </a:r>
          </a:p>
          <a:p>
            <a:pPr marL="0" indent="0" algn="r">
              <a:buNone/>
            </a:pPr>
            <a:endParaRPr lang="ar-LB" dirty="0"/>
          </a:p>
          <a:p>
            <a:pPr marL="0" indent="0" algn="r">
              <a:buNone/>
            </a:pPr>
            <a:r>
              <a:rPr lang="ar-LB" dirty="0"/>
              <a:t>أحداث الخالصة</a:t>
            </a:r>
          </a:p>
          <a:p>
            <a:pPr marL="0" indent="0" algn="r">
              <a:buNone/>
            </a:pPr>
            <a:endParaRPr lang="ar-LB" dirty="0"/>
          </a:p>
          <a:p>
            <a:pPr marL="0" indent="0" algn="r">
              <a:buNone/>
            </a:pPr>
            <a:r>
              <a:rPr lang="ar-LB" dirty="0"/>
              <a:t>5 ضحايا</a:t>
            </a:r>
          </a:p>
        </p:txBody>
      </p:sp>
      <p:sp>
        <p:nvSpPr>
          <p:cNvPr id="4" name="Slide Number Placeholder 3">
            <a:extLst>
              <a:ext uri="{FF2B5EF4-FFF2-40B4-BE49-F238E27FC236}">
                <a16:creationId xmlns="" xmlns:a16="http://schemas.microsoft.com/office/drawing/2014/main" id="{0B41AF7B-C298-4FEA-80F5-0FFCA80ADFB2}"/>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السورية/الفلسطينيون في مطلع الأزمة.. استدعاء مبكر/</a:t>
            </a:r>
            <a:endParaRPr lang="en-GB" sz="1400" b="1" dirty="0">
              <a:solidFill>
                <a:schemeClr val="bg1"/>
              </a:solidFill>
              <a:latin typeface="Calibri" panose="020F0502020204030204" pitchFamily="34" charset="0"/>
              <a:cs typeface="Calibri" panose="020F0502020204030204" pitchFamily="34" charset="0"/>
            </a:endParaRPr>
          </a:p>
        </p:txBody>
      </p:sp>
      <p:pic>
        <p:nvPicPr>
          <p:cNvPr id="5122" name="Picture 2" descr="Image result for ‫مسيرة العودة 2011‬‎"/>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81191" y="2180496"/>
            <a:ext cx="6006039" cy="3994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13417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الموقف الجمعي الفلسطيني من الثورة السورية</a:t>
            </a:r>
            <a:endParaRPr lang="en-GB" b="1" dirty="0"/>
          </a:p>
        </p:txBody>
      </p:sp>
      <p:sp>
        <p:nvSpPr>
          <p:cNvPr id="3" name="Content Placeholder 2"/>
          <p:cNvSpPr>
            <a:spLocks noGrp="1"/>
          </p:cNvSpPr>
          <p:nvPr>
            <p:ph idx="1"/>
          </p:nvPr>
        </p:nvSpPr>
        <p:spPr>
          <a:xfrm>
            <a:off x="581192" y="2180496"/>
            <a:ext cx="4772043" cy="3678303"/>
          </a:xfrm>
        </p:spPr>
        <p:txBody>
          <a:bodyPr/>
          <a:lstStyle/>
          <a:p>
            <a:pPr marL="0" indent="0" algn="r">
              <a:buNone/>
            </a:pPr>
            <a:r>
              <a:rPr lang="ar-LB" dirty="0"/>
              <a:t>ضرورة تحييد المخيمات عن الصراع</a:t>
            </a:r>
          </a:p>
          <a:p>
            <a:pPr marL="0" indent="0" algn="r">
              <a:buNone/>
            </a:pPr>
            <a:endParaRPr lang="ar-LB" dirty="0"/>
          </a:p>
          <a:p>
            <a:pPr marL="0" indent="0" algn="r">
              <a:buNone/>
            </a:pPr>
            <a:r>
              <a:rPr lang="ar-LB" dirty="0"/>
              <a:t>الحياد الإيجابي</a:t>
            </a:r>
          </a:p>
          <a:p>
            <a:pPr marL="0" indent="0" algn="r">
              <a:buNone/>
            </a:pPr>
            <a:endParaRPr lang="ar-LB" dirty="0"/>
          </a:p>
          <a:p>
            <a:pPr marL="0" indent="0" algn="r">
              <a:buNone/>
            </a:pPr>
            <a:r>
              <a:rPr lang="ar-LB" dirty="0"/>
              <a:t>أداء الواجب الإنساني تجاه الأشقاء السوريين</a:t>
            </a:r>
            <a:endParaRPr lang="en-GB" dirty="0"/>
          </a:p>
        </p:txBody>
      </p:sp>
      <p:sp>
        <p:nvSpPr>
          <p:cNvPr id="4" name="Slide Number Placeholder 3">
            <a:extLst>
              <a:ext uri="{FF2B5EF4-FFF2-40B4-BE49-F238E27FC236}">
                <a16:creationId xmlns="" xmlns:a16="http://schemas.microsoft.com/office/drawing/2014/main" id="{E74E2DB8-B48B-4AE0-A8FF-69F7769CB70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السورية/الفلسطينيون في مطلع الأزمة.. استدعاء مبكر/</a:t>
            </a:r>
            <a:endParaRPr lang="en-GB" sz="1400" b="1" dirty="0">
              <a:solidFill>
                <a:schemeClr val="bg1"/>
              </a:solidFill>
              <a:latin typeface="Calibri" panose="020F0502020204030204" pitchFamily="34" charset="0"/>
              <a:cs typeface="Calibri" panose="020F0502020204030204" pitchFamily="34" charset="0"/>
            </a:endParaRPr>
          </a:p>
        </p:txBody>
      </p:sp>
      <p:pic>
        <p:nvPicPr>
          <p:cNvPr id="6146" name="Picture 2" descr="Image result for ‫اوقفوا استهداف المخيمات‬‎"/>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670797" y="2635977"/>
            <a:ext cx="5940011" cy="3338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50057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مخيم اليرموك</a:t>
            </a:r>
            <a:endParaRPr lang="en-GB" b="1" dirty="0"/>
          </a:p>
        </p:txBody>
      </p:sp>
      <p:sp>
        <p:nvSpPr>
          <p:cNvPr id="3" name="Content Placeholder 2"/>
          <p:cNvSpPr>
            <a:spLocks noGrp="1"/>
          </p:cNvSpPr>
          <p:nvPr>
            <p:ph idx="1"/>
          </p:nvPr>
        </p:nvSpPr>
        <p:spPr>
          <a:xfrm>
            <a:off x="581192" y="2180496"/>
            <a:ext cx="5606543" cy="3678303"/>
          </a:xfrm>
        </p:spPr>
        <p:txBody>
          <a:bodyPr>
            <a:normAutofit/>
          </a:bodyPr>
          <a:lstStyle/>
          <a:p>
            <a:pPr marL="630000" lvl="2" indent="0" algn="r" rtl="1">
              <a:buNone/>
            </a:pPr>
            <a:endParaRPr lang="en-GB" dirty="0"/>
          </a:p>
          <a:p>
            <a:pPr marL="630000" lvl="2" indent="0" algn="r" rtl="1">
              <a:buNone/>
            </a:pPr>
            <a:r>
              <a:rPr lang="ar-LB" sz="2000" dirty="0"/>
              <a:t>الحراك الشعبي الفلسطيني في مخيم اليرموك </a:t>
            </a:r>
          </a:p>
          <a:p>
            <a:pPr marL="630000" lvl="2" indent="0" algn="r" rtl="1">
              <a:buNone/>
            </a:pPr>
            <a:endParaRPr lang="en-GB" dirty="0"/>
          </a:p>
          <a:p>
            <a:pPr marL="630000" lvl="2" indent="0" algn="r" rtl="1">
              <a:buNone/>
            </a:pPr>
            <a:r>
              <a:rPr lang="ar-LB" sz="2000" dirty="0"/>
              <a:t>التحريض المضاد</a:t>
            </a:r>
            <a:endParaRPr lang="en-GB" dirty="0"/>
          </a:p>
        </p:txBody>
      </p:sp>
      <p:sp>
        <p:nvSpPr>
          <p:cNvPr id="4" name="Slide Number Placeholder 3">
            <a:extLst>
              <a:ext uri="{FF2B5EF4-FFF2-40B4-BE49-F238E27FC236}">
                <a16:creationId xmlns="" xmlns:a16="http://schemas.microsoft.com/office/drawing/2014/main" id="{2ADE744D-6BBC-4E89-A9A8-77575991E7A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a:t>
            </a:r>
            <a:endParaRPr lang="en-GB" sz="1400" b="1" dirty="0">
              <a:solidFill>
                <a:schemeClr val="bg1"/>
              </a:solidFill>
              <a:latin typeface="Calibri" panose="020F0502020204030204" pitchFamily="34" charset="0"/>
              <a:cs typeface="Calibri" panose="020F0502020204030204" pitchFamily="34" charset="0"/>
            </a:endParaRPr>
          </a:p>
        </p:txBody>
      </p:sp>
      <p:pic>
        <p:nvPicPr>
          <p:cNvPr id="1026" name="Picture 2" descr="Image result for ‫هيئة فلسطين الخيرية في اليرموك‬‎"/>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745050" y="1994128"/>
            <a:ext cx="4486275" cy="3000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هيئة فلسطين الخيرية في اليرموك‬‎"/>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373836" y="3735360"/>
            <a:ext cx="3527879" cy="2779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094721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مجزرة الجاعونة .. ومجزرة جامع عبد القادر الحسيني</a:t>
            </a:r>
            <a:endParaRPr lang="en-GB" b="1" dirty="0"/>
          </a:p>
        </p:txBody>
      </p:sp>
      <p:sp>
        <p:nvSpPr>
          <p:cNvPr id="3" name="Content Placeholder 2"/>
          <p:cNvSpPr>
            <a:spLocks noGrp="1"/>
          </p:cNvSpPr>
          <p:nvPr>
            <p:ph idx="1"/>
          </p:nvPr>
        </p:nvSpPr>
        <p:spPr>
          <a:xfrm>
            <a:off x="7546019" y="2180496"/>
            <a:ext cx="4429958" cy="3678303"/>
          </a:xfrm>
        </p:spPr>
        <p:txBody>
          <a:bodyPr>
            <a:normAutofit/>
          </a:bodyPr>
          <a:lstStyle/>
          <a:p>
            <a:pPr marL="630000" lvl="2" indent="0" algn="ctr" rtl="1">
              <a:buNone/>
            </a:pPr>
            <a:r>
              <a:rPr lang="ar-LB" sz="2000" dirty="0"/>
              <a:t>مجزرة الجاعونة 2 أغسطس/آب 2012م </a:t>
            </a:r>
          </a:p>
          <a:p>
            <a:pPr marL="630000" lvl="2" indent="0" algn="ctr" rtl="1">
              <a:buNone/>
            </a:pPr>
            <a:r>
              <a:rPr lang="ar-LB" sz="2000" dirty="0"/>
              <a:t>الموافق 13 رمضان</a:t>
            </a:r>
          </a:p>
          <a:p>
            <a:pPr marL="630000" lvl="2" indent="0" algn="ctr" rtl="1">
              <a:buNone/>
            </a:pPr>
            <a:endParaRPr lang="en-GB" sz="2000" dirty="0"/>
          </a:p>
          <a:p>
            <a:pPr marL="630000" lvl="2" indent="0" algn="ctr" rtl="1">
              <a:buNone/>
            </a:pPr>
            <a:r>
              <a:rPr lang="ar-LB" sz="2000" dirty="0"/>
              <a:t>ضربة الميغ 16 ديسمبر/كانون الأول 2012م</a:t>
            </a:r>
          </a:p>
          <a:p>
            <a:pPr marL="630000" lvl="2" indent="0" algn="ctr" rtl="1">
              <a:buNone/>
            </a:pPr>
            <a:endParaRPr lang="en-GB" sz="2000" dirty="0"/>
          </a:p>
        </p:txBody>
      </p:sp>
      <p:sp>
        <p:nvSpPr>
          <p:cNvPr id="4" name="Slide Number Placeholder 3">
            <a:extLst>
              <a:ext uri="{FF2B5EF4-FFF2-40B4-BE49-F238E27FC236}">
                <a16:creationId xmlns="" xmlns:a16="http://schemas.microsoft.com/office/drawing/2014/main" id="{FA55C9A0-1233-40E5-81DD-D0E7EA4E493A}"/>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اليرموك/</a:t>
            </a:r>
            <a:endParaRPr lang="en-GB" sz="1400" b="1" dirty="0">
              <a:solidFill>
                <a:schemeClr val="bg1"/>
              </a:solidFill>
              <a:latin typeface="Calibri" panose="020F0502020204030204" pitchFamily="34" charset="0"/>
              <a:cs typeface="Calibri" panose="020F0502020204030204" pitchFamily="34" charset="0"/>
            </a:endParaRPr>
          </a:p>
        </p:txBody>
      </p:sp>
      <p:pic>
        <p:nvPicPr>
          <p:cNvPr id="9218" name="Picture 2" descr="Image result for ‫مجزرة الجاعونة‬‎"/>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912" y="2180496"/>
            <a:ext cx="4681075" cy="2640079"/>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Related imag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35217" y="3880032"/>
            <a:ext cx="3946817" cy="2785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562484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مرحلة الحصار الجزئي</a:t>
            </a:r>
            <a:endParaRPr lang="en-GB" b="1" dirty="0"/>
          </a:p>
        </p:txBody>
      </p:sp>
      <p:sp>
        <p:nvSpPr>
          <p:cNvPr id="3" name="Content Placeholder 2"/>
          <p:cNvSpPr>
            <a:spLocks noGrp="1"/>
          </p:cNvSpPr>
          <p:nvPr>
            <p:ph idx="1"/>
          </p:nvPr>
        </p:nvSpPr>
        <p:spPr>
          <a:xfrm>
            <a:off x="8513684" y="2180496"/>
            <a:ext cx="3364637" cy="4291325"/>
          </a:xfrm>
        </p:spPr>
        <p:txBody>
          <a:bodyPr>
            <a:normAutofit/>
          </a:bodyPr>
          <a:lstStyle/>
          <a:p>
            <a:pPr marL="630000" lvl="2" indent="0" algn="ctr" rtl="1">
              <a:buNone/>
            </a:pPr>
            <a:r>
              <a:rPr lang="ar-LB" sz="2000" dirty="0"/>
              <a:t>السرقات والنهب</a:t>
            </a:r>
          </a:p>
          <a:p>
            <a:pPr marL="630000" lvl="2" indent="0" algn="ctr" rtl="1">
              <a:buNone/>
            </a:pPr>
            <a:endParaRPr lang="ar-LB" sz="2000" dirty="0"/>
          </a:p>
          <a:p>
            <a:pPr marL="630000" lvl="2" indent="0" algn="ctr" rtl="1">
              <a:buNone/>
            </a:pPr>
            <a:r>
              <a:rPr lang="ar-LB" sz="2000" dirty="0"/>
              <a:t>ممارسات الحاجز التعسفية</a:t>
            </a:r>
          </a:p>
          <a:p>
            <a:pPr marL="630000" lvl="2" indent="0" algn="ctr" rtl="1">
              <a:buNone/>
            </a:pPr>
            <a:endParaRPr lang="ar-LB" sz="2000" dirty="0"/>
          </a:p>
          <a:p>
            <a:pPr marL="630000" lvl="2" indent="0" algn="ctr" rtl="1">
              <a:buNone/>
            </a:pPr>
            <a:r>
              <a:rPr lang="ar-LB" sz="2000" dirty="0"/>
              <a:t>تشكيل قوة معارضة فلسطينية</a:t>
            </a:r>
          </a:p>
          <a:p>
            <a:pPr marL="630000" lvl="2" indent="0" algn="ctr" rtl="1">
              <a:buNone/>
            </a:pPr>
            <a:endParaRPr lang="en-GB" sz="2000" dirty="0"/>
          </a:p>
        </p:txBody>
      </p:sp>
      <p:sp>
        <p:nvSpPr>
          <p:cNvPr id="4" name="Slide Number Placeholder 3">
            <a:extLst>
              <a:ext uri="{FF2B5EF4-FFF2-40B4-BE49-F238E27FC236}">
                <a16:creationId xmlns="" xmlns:a16="http://schemas.microsoft.com/office/drawing/2014/main" id="{77EEE5A7-EDA6-4782-8B5B-F23FF54036C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اليرموك/</a:t>
            </a:r>
            <a:endParaRPr lang="en-GB" sz="1400" b="1" dirty="0">
              <a:solidFill>
                <a:schemeClr val="bg1"/>
              </a:solidFill>
              <a:latin typeface="Calibri" panose="020F0502020204030204" pitchFamily="34" charset="0"/>
              <a:cs typeface="Calibri" panose="020F0502020204030204" pitchFamily="34" charset="0"/>
            </a:endParaRPr>
          </a:p>
        </p:txBody>
      </p:sp>
      <p:pic>
        <p:nvPicPr>
          <p:cNvPr id="10242" name="Picture 2" descr="Image result for ‫كتيبة صقور الجولان‬‎"/>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81192" y="2180496"/>
            <a:ext cx="405765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Related imag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04527" y="3359005"/>
            <a:ext cx="5701367" cy="3245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68160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مرحلة الحصار الشامل</a:t>
            </a:r>
            <a:endParaRPr lang="en-GB" b="1" dirty="0"/>
          </a:p>
        </p:txBody>
      </p:sp>
      <p:sp>
        <p:nvSpPr>
          <p:cNvPr id="3" name="Content Placeholder 2"/>
          <p:cNvSpPr>
            <a:spLocks noGrp="1"/>
          </p:cNvSpPr>
          <p:nvPr>
            <p:ph idx="1"/>
          </p:nvPr>
        </p:nvSpPr>
        <p:spPr>
          <a:xfrm>
            <a:off x="581192" y="2180496"/>
            <a:ext cx="3265797" cy="3678303"/>
          </a:xfrm>
        </p:spPr>
        <p:txBody>
          <a:bodyPr>
            <a:normAutofit/>
          </a:bodyPr>
          <a:lstStyle/>
          <a:p>
            <a:pPr marL="0" indent="0" algn="ctr">
              <a:buNone/>
            </a:pPr>
            <a:r>
              <a:rPr lang="ar-LB" sz="2400" dirty="0"/>
              <a:t>الوضع الإنساني</a:t>
            </a:r>
          </a:p>
          <a:p>
            <a:pPr marL="0" indent="0" algn="ctr">
              <a:buNone/>
            </a:pPr>
            <a:endParaRPr lang="ar-LB" sz="2400" dirty="0"/>
          </a:p>
          <a:p>
            <a:pPr marL="0" indent="0" algn="ctr">
              <a:buNone/>
            </a:pPr>
            <a:r>
              <a:rPr lang="ar-LB" sz="2400" dirty="0"/>
              <a:t>الوضع الصحي</a:t>
            </a:r>
          </a:p>
          <a:p>
            <a:pPr marL="0" indent="0" algn="ctr">
              <a:buNone/>
            </a:pPr>
            <a:endParaRPr lang="ar-LB" sz="2400" dirty="0"/>
          </a:p>
          <a:p>
            <a:pPr marL="0" indent="0" algn="ctr">
              <a:buNone/>
            </a:pPr>
            <a:r>
              <a:rPr lang="ar-LB" sz="2400" dirty="0"/>
              <a:t>ضحايا الجوع</a:t>
            </a:r>
            <a:endParaRPr lang="en-GB" sz="2400" dirty="0"/>
          </a:p>
        </p:txBody>
      </p:sp>
      <p:sp>
        <p:nvSpPr>
          <p:cNvPr id="4" name="Slide Number Placeholder 3">
            <a:extLst>
              <a:ext uri="{FF2B5EF4-FFF2-40B4-BE49-F238E27FC236}">
                <a16:creationId xmlns="" xmlns:a16="http://schemas.microsoft.com/office/drawing/2014/main" id="{688A4F98-C6AC-4F62-B248-6F46768723A9}"/>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اليرموك/</a:t>
            </a:r>
            <a:endParaRPr lang="en-GB" sz="1400" b="1" dirty="0">
              <a:solidFill>
                <a:schemeClr val="bg1"/>
              </a:solidFill>
              <a:latin typeface="Calibri" panose="020F0502020204030204" pitchFamily="34" charset="0"/>
              <a:cs typeface="Calibri" panose="020F0502020204030204" pitchFamily="34" charset="0"/>
            </a:endParaRPr>
          </a:p>
        </p:txBody>
      </p:sp>
      <p:pic>
        <p:nvPicPr>
          <p:cNvPr id="11266" name="Picture 2" descr="Image result for ‫حصار الجوع اليرموك‬‎"/>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416030" y="2180496"/>
            <a:ext cx="3194777" cy="212589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Image result for ‫حصار الجوع اليرموك‬‎"/>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416030" y="4429126"/>
            <a:ext cx="3194777" cy="201152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Image result for ‫حصار الجوع اليرموك‬‎"/>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152291" y="2176311"/>
            <a:ext cx="4041800" cy="42601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24704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مرحلة سيطرة </a:t>
            </a:r>
            <a:r>
              <a:rPr lang="ar-QA" b="1" dirty="0"/>
              <a:t>تنظيم </a:t>
            </a:r>
            <a:r>
              <a:rPr lang="ar-LB" b="1" dirty="0"/>
              <a:t>داعش</a:t>
            </a:r>
            <a:endParaRPr lang="en-GB" b="1" dirty="0"/>
          </a:p>
        </p:txBody>
      </p:sp>
      <p:sp>
        <p:nvSpPr>
          <p:cNvPr id="3" name="Content Placeholder 2"/>
          <p:cNvSpPr>
            <a:spLocks noGrp="1"/>
          </p:cNvSpPr>
          <p:nvPr>
            <p:ph idx="1"/>
          </p:nvPr>
        </p:nvSpPr>
        <p:spPr>
          <a:xfrm>
            <a:off x="8131946" y="2180496"/>
            <a:ext cx="3364637" cy="3678303"/>
          </a:xfrm>
        </p:spPr>
        <p:txBody>
          <a:bodyPr>
            <a:normAutofit/>
          </a:bodyPr>
          <a:lstStyle/>
          <a:p>
            <a:pPr marL="0" indent="0" algn="ctr">
              <a:buNone/>
            </a:pPr>
            <a:r>
              <a:rPr lang="ar-LB" sz="2000" dirty="0"/>
              <a:t>كيف حصل ذلك</a:t>
            </a:r>
          </a:p>
          <a:p>
            <a:pPr marL="0" indent="0" algn="ctr">
              <a:buNone/>
            </a:pPr>
            <a:endParaRPr lang="ar-LB" sz="2000" dirty="0"/>
          </a:p>
          <a:p>
            <a:pPr marL="0" indent="0" algn="ctr">
              <a:buNone/>
            </a:pPr>
            <a:r>
              <a:rPr lang="ar-LB" sz="2000" dirty="0"/>
              <a:t>ما الذي تحقق على يد داعش</a:t>
            </a:r>
          </a:p>
          <a:p>
            <a:pPr marL="0" indent="0" algn="ctr">
              <a:buNone/>
            </a:pPr>
            <a:endParaRPr lang="ar-LB" sz="2000" dirty="0"/>
          </a:p>
          <a:p>
            <a:pPr marL="0" indent="0" algn="ctr">
              <a:buNone/>
            </a:pPr>
            <a:r>
              <a:rPr lang="ar-LB" sz="2000" dirty="0"/>
              <a:t>الوضع الراهن</a:t>
            </a:r>
            <a:endParaRPr lang="en-GB" sz="2000" dirty="0"/>
          </a:p>
        </p:txBody>
      </p:sp>
      <p:sp>
        <p:nvSpPr>
          <p:cNvPr id="4" name="Slide Number Placeholder 3">
            <a:extLst>
              <a:ext uri="{FF2B5EF4-FFF2-40B4-BE49-F238E27FC236}">
                <a16:creationId xmlns="" xmlns:a16="http://schemas.microsoft.com/office/drawing/2014/main" id="{8447CC2C-C724-4F01-8E50-1CEB2D909ADA}"/>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اليرموك/</a:t>
            </a:r>
            <a:endParaRPr lang="en-GB" sz="1400" b="1" dirty="0">
              <a:solidFill>
                <a:schemeClr val="bg1"/>
              </a:solidFill>
              <a:latin typeface="Calibri" panose="020F0502020204030204" pitchFamily="34" charset="0"/>
              <a:cs typeface="Calibri" panose="020F0502020204030204" pitchFamily="34" charset="0"/>
            </a:endParaRPr>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81192" y="2180496"/>
            <a:ext cx="6726213" cy="4291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884002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QA" b="1" dirty="0"/>
              <a:t>استعادة النظام السوري السيطرة على مخيم اليرموك</a:t>
            </a:r>
            <a:endParaRPr lang="en-GB" b="1" dirty="0"/>
          </a:p>
        </p:txBody>
      </p:sp>
      <p:sp>
        <p:nvSpPr>
          <p:cNvPr id="3" name="Content Placeholder 2"/>
          <p:cNvSpPr>
            <a:spLocks noGrp="1"/>
          </p:cNvSpPr>
          <p:nvPr>
            <p:ph idx="1"/>
          </p:nvPr>
        </p:nvSpPr>
        <p:spPr>
          <a:xfrm>
            <a:off x="8131946" y="2180496"/>
            <a:ext cx="3364637" cy="3678303"/>
          </a:xfrm>
        </p:spPr>
        <p:txBody>
          <a:bodyPr>
            <a:normAutofit/>
          </a:bodyPr>
          <a:lstStyle/>
          <a:p>
            <a:pPr marL="0" indent="0" algn="ctr">
              <a:buNone/>
            </a:pPr>
            <a:r>
              <a:rPr lang="ar-QA" sz="2000" dirty="0"/>
              <a:t>اتفاق البلدات الثلاث</a:t>
            </a:r>
            <a:endParaRPr lang="ar-LB" sz="2000" dirty="0"/>
          </a:p>
          <a:p>
            <a:pPr marL="0" indent="0" algn="ctr">
              <a:buNone/>
            </a:pPr>
            <a:endParaRPr lang="ar-LB" sz="2000" dirty="0"/>
          </a:p>
          <a:p>
            <a:pPr marL="0" indent="0" algn="ctr">
              <a:buNone/>
            </a:pPr>
            <a:r>
              <a:rPr lang="ar-QA" sz="2000" dirty="0"/>
              <a:t>الحملة العسكرية في أبريل 2018م</a:t>
            </a:r>
            <a:endParaRPr lang="ar-LB" sz="2000" dirty="0"/>
          </a:p>
          <a:p>
            <a:pPr marL="0" indent="0" algn="ctr">
              <a:buNone/>
            </a:pPr>
            <a:endParaRPr lang="ar-LB" sz="2000" dirty="0"/>
          </a:p>
          <a:p>
            <a:pPr marL="0" indent="0" algn="ctr">
              <a:buNone/>
            </a:pPr>
            <a:r>
              <a:rPr lang="ar-QA" sz="2000" dirty="0"/>
              <a:t>التهجير نحو الشمال</a:t>
            </a:r>
            <a:endParaRPr lang="en-GB" sz="2000" dirty="0"/>
          </a:p>
        </p:txBody>
      </p:sp>
      <p:sp>
        <p:nvSpPr>
          <p:cNvPr id="4" name="Slide Number Placeholder 3">
            <a:extLst>
              <a:ext uri="{FF2B5EF4-FFF2-40B4-BE49-F238E27FC236}">
                <a16:creationId xmlns="" xmlns:a16="http://schemas.microsoft.com/office/drawing/2014/main" id="{8447CC2C-C724-4F01-8E50-1CEB2D909ADA}"/>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اليرموك/</a:t>
            </a:r>
            <a:endParaRPr lang="en-GB" sz="14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 xmlns:a16="http://schemas.microsoft.com/office/drawing/2014/main" id="{369C10FB-F0AF-4090-A126-1C2729D6C43B}"/>
              </a:ext>
            </a:extLst>
          </p:cNvPr>
          <p:cNvPicPr>
            <a:picLocks noChangeAspect="1"/>
          </p:cNvPicPr>
          <p:nvPr/>
        </p:nvPicPr>
        <p:blipFill>
          <a:blip r:embed="rId2"/>
          <a:stretch>
            <a:fillRect/>
          </a:stretch>
        </p:blipFill>
        <p:spPr>
          <a:xfrm>
            <a:off x="683054" y="2056209"/>
            <a:ext cx="6754001" cy="4333817"/>
          </a:xfrm>
          <a:prstGeom prst="rect">
            <a:avLst/>
          </a:prstGeom>
        </p:spPr>
      </p:pic>
    </p:spTree>
    <p:extLst>
      <p:ext uri="{BB962C8B-B14F-4D97-AF65-F5344CB8AC3E}">
        <p14:creationId xmlns:p14="http://schemas.microsoft.com/office/powerpoint/2010/main" xmlns="" val="218559955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LB" b="1" dirty="0"/>
              <a:t>الوجود الفلسطيني في سورية.. النشأة والتطورات حتى العام 2011م</a:t>
            </a:r>
            <a:endParaRPr lang="ar-QA" dirty="0"/>
          </a:p>
        </p:txBody>
      </p:sp>
      <p:sp>
        <p:nvSpPr>
          <p:cNvPr id="3" name="Text Placeholder 2"/>
          <p:cNvSpPr>
            <a:spLocks noGrp="1"/>
          </p:cNvSpPr>
          <p:nvPr>
            <p:ph type="body" idx="1"/>
          </p:nvPr>
        </p:nvSpPr>
        <p:spPr/>
        <p:txBody>
          <a:bodyPr/>
          <a:lstStyle/>
          <a:p>
            <a:pPr algn="ctr"/>
            <a:r>
              <a:rPr lang="ar-LB" dirty="0"/>
              <a:t>المحور الأول</a:t>
            </a:r>
            <a:endParaRPr lang="en-GB" dirty="0"/>
          </a:p>
        </p:txBody>
      </p:sp>
      <p:sp>
        <p:nvSpPr>
          <p:cNvPr id="4" name="Slide Number Placeholder 3">
            <a:extLst>
              <a:ext uri="{FF2B5EF4-FFF2-40B4-BE49-F238E27FC236}">
                <a16:creationId xmlns="" xmlns:a16="http://schemas.microsoft.com/office/drawing/2014/main" id="{07DA6BD3-0E11-43A6-993C-CAACCE40137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680649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مخيم خان الشيح</a:t>
            </a:r>
            <a:endParaRPr lang="en-GB" b="1" dirty="0"/>
          </a:p>
        </p:txBody>
      </p:sp>
      <p:sp>
        <p:nvSpPr>
          <p:cNvPr id="3" name="Content Placeholder 2"/>
          <p:cNvSpPr>
            <a:spLocks noGrp="1"/>
          </p:cNvSpPr>
          <p:nvPr>
            <p:ph idx="1"/>
          </p:nvPr>
        </p:nvSpPr>
        <p:spPr>
          <a:xfrm>
            <a:off x="8575829" y="2180496"/>
            <a:ext cx="3034978" cy="1960937"/>
          </a:xfrm>
        </p:spPr>
        <p:txBody>
          <a:bodyPr>
            <a:normAutofit/>
          </a:bodyPr>
          <a:lstStyle/>
          <a:p>
            <a:pPr marL="0" indent="0" algn="ctr">
              <a:buNone/>
            </a:pPr>
            <a:r>
              <a:rPr lang="ar-LB" sz="2400" dirty="0"/>
              <a:t>موقف المخيم من الصراع</a:t>
            </a:r>
          </a:p>
          <a:p>
            <a:pPr marL="0" indent="0" algn="ctr">
              <a:buNone/>
            </a:pPr>
            <a:endParaRPr lang="ar-LB" sz="2400" dirty="0"/>
          </a:p>
          <a:p>
            <a:pPr marL="0" indent="0" algn="ctr">
              <a:buNone/>
            </a:pPr>
            <a:r>
              <a:rPr lang="ar-LB" sz="2400" dirty="0"/>
              <a:t> الدور الإنساني</a:t>
            </a:r>
          </a:p>
        </p:txBody>
      </p:sp>
      <p:sp>
        <p:nvSpPr>
          <p:cNvPr id="8" name="Slide Number Placeholder 7">
            <a:extLst>
              <a:ext uri="{FF2B5EF4-FFF2-40B4-BE49-F238E27FC236}">
                <a16:creationId xmlns="" xmlns:a16="http://schemas.microsoft.com/office/drawing/2014/main" id="{B47F22C2-FF7A-414C-BCDC-857AE7BF729A}"/>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060270" y="2081813"/>
            <a:ext cx="2746160" cy="205962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52873" y="4429817"/>
            <a:ext cx="2753557" cy="206516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2913" y="2081813"/>
            <a:ext cx="4413172" cy="4413172"/>
          </a:xfrm>
          <a:prstGeom prst="rect">
            <a:avLst/>
          </a:prstGeom>
        </p:spPr>
      </p:pic>
    </p:spTree>
    <p:extLst>
      <p:ext uri="{BB962C8B-B14F-4D97-AF65-F5344CB8AC3E}">
        <p14:creationId xmlns:p14="http://schemas.microsoft.com/office/powerpoint/2010/main" xmlns="" val="383154035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سقوط الإسكان العسكري</a:t>
            </a:r>
            <a:endParaRPr lang="en-GB" b="1" dirty="0"/>
          </a:p>
        </p:txBody>
      </p:sp>
      <p:sp>
        <p:nvSpPr>
          <p:cNvPr id="3" name="Content Placeholder 2"/>
          <p:cNvSpPr>
            <a:spLocks noGrp="1"/>
          </p:cNvSpPr>
          <p:nvPr>
            <p:ph idx="1"/>
          </p:nvPr>
        </p:nvSpPr>
        <p:spPr>
          <a:xfrm>
            <a:off x="581193" y="2180496"/>
            <a:ext cx="3626823" cy="4167038"/>
          </a:xfrm>
        </p:spPr>
        <p:txBody>
          <a:bodyPr>
            <a:normAutofit/>
          </a:bodyPr>
          <a:lstStyle/>
          <a:p>
            <a:pPr marL="0" indent="0" algn="ctr">
              <a:buNone/>
            </a:pPr>
            <a:r>
              <a:rPr lang="ar-LB" sz="2000" dirty="0"/>
              <a:t>التحريض المضاد</a:t>
            </a:r>
          </a:p>
          <a:p>
            <a:pPr marL="0" indent="0" algn="ctr">
              <a:buNone/>
            </a:pPr>
            <a:endParaRPr lang="ar-LB" sz="2000" dirty="0"/>
          </a:p>
          <a:p>
            <a:pPr marL="0" indent="0" algn="ctr">
              <a:buNone/>
            </a:pPr>
            <a:r>
              <a:rPr lang="ar-LB" sz="2000" dirty="0"/>
              <a:t>اقتحام مراكز الإيواء وقصفها</a:t>
            </a:r>
          </a:p>
          <a:p>
            <a:pPr marL="0" indent="0" algn="ctr">
              <a:buNone/>
            </a:pPr>
            <a:endParaRPr lang="ar-LB" sz="2000" dirty="0"/>
          </a:p>
          <a:p>
            <a:pPr marL="0" indent="0" algn="ctr">
              <a:buNone/>
            </a:pPr>
            <a:r>
              <a:rPr lang="ar-LB" sz="2000" dirty="0"/>
              <a:t>الأربعاء الدامي</a:t>
            </a:r>
          </a:p>
        </p:txBody>
      </p:sp>
      <p:sp>
        <p:nvSpPr>
          <p:cNvPr id="6" name="Slide Number Placeholder 5">
            <a:extLst>
              <a:ext uri="{FF2B5EF4-FFF2-40B4-BE49-F238E27FC236}">
                <a16:creationId xmlns="" xmlns:a16="http://schemas.microsoft.com/office/drawing/2014/main" id="{C1E67EFB-A61E-4887-8949-26EFD018ED2A}"/>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47080" y="2180496"/>
            <a:ext cx="3263728" cy="244779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347080" y="4896959"/>
            <a:ext cx="3263728" cy="183584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11697" y="2180496"/>
            <a:ext cx="3237391" cy="2428043"/>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xmlns=""/>
              </a:ext>
            </a:extLst>
          </a:blip>
          <a:srcRect t="-39148"/>
          <a:stretch/>
        </p:blipFill>
        <p:spPr>
          <a:xfrm>
            <a:off x="4811697" y="4178256"/>
            <a:ext cx="3237391" cy="2554550"/>
          </a:xfrm>
          <a:prstGeom prst="rect">
            <a:avLst/>
          </a:prstGeom>
        </p:spPr>
      </p:pic>
    </p:spTree>
    <p:extLst>
      <p:ext uri="{BB962C8B-B14F-4D97-AF65-F5344CB8AC3E}">
        <p14:creationId xmlns:p14="http://schemas.microsoft.com/office/powerpoint/2010/main" xmlns="" val="314392376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مرحلة الحصار</a:t>
            </a:r>
            <a:endParaRPr lang="en-GB" b="1" dirty="0"/>
          </a:p>
        </p:txBody>
      </p:sp>
      <p:sp>
        <p:nvSpPr>
          <p:cNvPr id="3" name="Content Placeholder 2"/>
          <p:cNvSpPr>
            <a:spLocks noGrp="1"/>
          </p:cNvSpPr>
          <p:nvPr>
            <p:ph idx="1"/>
          </p:nvPr>
        </p:nvSpPr>
        <p:spPr>
          <a:xfrm>
            <a:off x="6853561" y="2242640"/>
            <a:ext cx="4869333" cy="2391504"/>
          </a:xfrm>
        </p:spPr>
        <p:txBody>
          <a:bodyPr>
            <a:normAutofit lnSpcReduction="10000"/>
          </a:bodyPr>
          <a:lstStyle/>
          <a:p>
            <a:pPr marL="0" indent="0" algn="ctr">
              <a:buNone/>
            </a:pPr>
            <a:r>
              <a:rPr lang="ar-LB" sz="2400" dirty="0"/>
              <a:t>طريق الموت</a:t>
            </a:r>
          </a:p>
          <a:p>
            <a:pPr marL="0" indent="0" algn="ctr">
              <a:buNone/>
            </a:pPr>
            <a:endParaRPr lang="ar-LB" sz="2400" dirty="0"/>
          </a:p>
          <a:p>
            <a:pPr marL="0" indent="0" algn="ctr">
              <a:buNone/>
            </a:pPr>
            <a:r>
              <a:rPr lang="ar-LB" sz="2400" dirty="0"/>
              <a:t>الوضع الإنساني</a:t>
            </a:r>
          </a:p>
          <a:p>
            <a:pPr marL="0" indent="0" algn="ctr">
              <a:buNone/>
            </a:pPr>
            <a:endParaRPr lang="ar-LB" sz="2400" dirty="0"/>
          </a:p>
          <a:p>
            <a:pPr marL="0" indent="0" algn="ctr">
              <a:buNone/>
            </a:pPr>
            <a:r>
              <a:rPr lang="ar-LB" sz="2400" dirty="0"/>
              <a:t>الوضع الصحي</a:t>
            </a:r>
          </a:p>
        </p:txBody>
      </p:sp>
      <p:sp>
        <p:nvSpPr>
          <p:cNvPr id="4" name="Slide Number Placeholder 3">
            <a:extLst>
              <a:ext uri="{FF2B5EF4-FFF2-40B4-BE49-F238E27FC236}">
                <a16:creationId xmlns="" xmlns:a16="http://schemas.microsoft.com/office/drawing/2014/main" id="{A92152C5-932C-4415-A3C8-E5C6127C0C6C}"/>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81192" y="2022815"/>
            <a:ext cx="5930520" cy="438242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782540" y="4801216"/>
            <a:ext cx="2027923" cy="1519685"/>
          </a:xfrm>
          <a:prstGeom prst="rect">
            <a:avLst/>
          </a:prstGeom>
        </p:spPr>
      </p:pic>
    </p:spTree>
    <p:extLst>
      <p:ext uri="{BB962C8B-B14F-4D97-AF65-F5344CB8AC3E}">
        <p14:creationId xmlns:p14="http://schemas.microsoft.com/office/powerpoint/2010/main" xmlns="" val="130803675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مرحلة القصف الروسي والحصار الشامل</a:t>
            </a:r>
            <a:endParaRPr lang="en-GB" b="1" dirty="0"/>
          </a:p>
        </p:txBody>
      </p:sp>
      <p:sp>
        <p:nvSpPr>
          <p:cNvPr id="3" name="Content Placeholder 2"/>
          <p:cNvSpPr>
            <a:spLocks noGrp="1"/>
          </p:cNvSpPr>
          <p:nvPr>
            <p:ph idx="1"/>
          </p:nvPr>
        </p:nvSpPr>
        <p:spPr>
          <a:xfrm>
            <a:off x="581193" y="2180496"/>
            <a:ext cx="3449270" cy="3678303"/>
          </a:xfrm>
        </p:spPr>
        <p:txBody>
          <a:bodyPr/>
          <a:lstStyle/>
          <a:p>
            <a:pPr marL="0" indent="0" algn="r">
              <a:buNone/>
            </a:pPr>
            <a:r>
              <a:rPr lang="ar-LB" dirty="0"/>
              <a:t>استخدام الأسلحة ذات القدرة التدميرية الهائلة (عنقودي، فراغي، فوسفور، حاويات متفجرة)</a:t>
            </a:r>
          </a:p>
          <a:p>
            <a:pPr marL="0" indent="0" algn="r">
              <a:buNone/>
            </a:pPr>
            <a:endParaRPr lang="ar-LB" dirty="0"/>
          </a:p>
          <a:p>
            <a:pPr marL="0" indent="0" algn="r">
              <a:buNone/>
            </a:pPr>
            <a:r>
              <a:rPr lang="ar-LB" dirty="0"/>
              <a:t>الاستفراد بالمخيم وعزله عن محيطه</a:t>
            </a:r>
          </a:p>
          <a:p>
            <a:pPr marL="0" indent="0" algn="r">
              <a:buNone/>
            </a:pPr>
            <a:endParaRPr lang="ar-LB" dirty="0"/>
          </a:p>
          <a:p>
            <a:pPr marL="0" indent="0" algn="r">
              <a:buNone/>
            </a:pPr>
            <a:r>
              <a:rPr lang="ar-LB" dirty="0"/>
              <a:t>60 يوم من الحصار الشامل</a:t>
            </a:r>
          </a:p>
          <a:p>
            <a:pPr marL="0" indent="0" algn="r">
              <a:buNone/>
            </a:pPr>
            <a:endParaRPr lang="ar-LB" dirty="0"/>
          </a:p>
        </p:txBody>
      </p:sp>
      <p:sp>
        <p:nvSpPr>
          <p:cNvPr id="4" name="Slide Number Placeholder 3">
            <a:extLst>
              <a:ext uri="{FF2B5EF4-FFF2-40B4-BE49-F238E27FC236}">
                <a16:creationId xmlns="" xmlns:a16="http://schemas.microsoft.com/office/drawing/2014/main" id="{462E79D3-AEAB-42CE-B135-103633CFBFD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13316" name="Picture 4" descr="Image result for ‫قصف الطيران الروسي خان الشيح‬‎"/>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459767" y="2273064"/>
            <a:ext cx="6263127" cy="3520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48553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العودة إلى "حضن الوطن"</a:t>
            </a:r>
            <a:endParaRPr lang="en-GB" b="1" dirty="0"/>
          </a:p>
        </p:txBody>
      </p:sp>
      <p:sp>
        <p:nvSpPr>
          <p:cNvPr id="3" name="Content Placeholder 2"/>
          <p:cNvSpPr>
            <a:spLocks noGrp="1"/>
          </p:cNvSpPr>
          <p:nvPr>
            <p:ph idx="1"/>
          </p:nvPr>
        </p:nvSpPr>
        <p:spPr>
          <a:xfrm>
            <a:off x="8664606" y="2180496"/>
            <a:ext cx="2946201" cy="4016118"/>
          </a:xfrm>
        </p:spPr>
        <p:txBody>
          <a:bodyPr>
            <a:normAutofit/>
          </a:bodyPr>
          <a:lstStyle/>
          <a:p>
            <a:pPr marL="0" indent="0" algn="ctr">
              <a:buNone/>
            </a:pPr>
            <a:r>
              <a:rPr lang="ar-LB" sz="2400" dirty="0"/>
              <a:t>اجراء تسوية مع النظام</a:t>
            </a:r>
          </a:p>
          <a:p>
            <a:pPr marL="0" indent="0" algn="ctr">
              <a:buNone/>
            </a:pPr>
            <a:endParaRPr lang="ar-LB" sz="2400" dirty="0"/>
          </a:p>
          <a:p>
            <a:pPr marL="0" indent="0" algn="ctr">
              <a:buNone/>
            </a:pPr>
            <a:r>
              <a:rPr lang="ar-LB" sz="2400" dirty="0"/>
              <a:t>خروج المسلحين</a:t>
            </a:r>
          </a:p>
          <a:p>
            <a:pPr marL="0" indent="0" algn="ctr">
              <a:buNone/>
            </a:pPr>
            <a:endParaRPr lang="ar-LB" sz="2400" dirty="0"/>
          </a:p>
          <a:p>
            <a:pPr marL="0" indent="0" algn="ctr">
              <a:buNone/>
            </a:pPr>
            <a:r>
              <a:rPr lang="ar-LB" sz="2400" dirty="0"/>
              <a:t>خروج 2,000 مدني</a:t>
            </a:r>
          </a:p>
        </p:txBody>
      </p:sp>
      <p:sp>
        <p:nvSpPr>
          <p:cNvPr id="4" name="Slide Number Placeholder 3">
            <a:extLst>
              <a:ext uri="{FF2B5EF4-FFF2-40B4-BE49-F238E27FC236}">
                <a16:creationId xmlns="" xmlns:a16="http://schemas.microsoft.com/office/drawing/2014/main" id="{783C4974-41D8-4D64-9B2C-DFF4CAC1A23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14338" name="Picture 2" descr="Image result for ‫خان الشيح تسوية‬‎"/>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81191" y="2180496"/>
            <a:ext cx="7980747" cy="4016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411195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QA" b="1" dirty="0"/>
              <a:t>المهجرون الفلسطينيون إلى الشمال السوري (إدلب)</a:t>
            </a:r>
            <a:endParaRPr lang="en-GB" b="1" dirty="0"/>
          </a:p>
        </p:txBody>
      </p:sp>
      <p:sp>
        <p:nvSpPr>
          <p:cNvPr id="3" name="Content Placeholder 2"/>
          <p:cNvSpPr>
            <a:spLocks noGrp="1"/>
          </p:cNvSpPr>
          <p:nvPr>
            <p:ph idx="1"/>
          </p:nvPr>
        </p:nvSpPr>
        <p:spPr>
          <a:xfrm>
            <a:off x="8664606" y="2180496"/>
            <a:ext cx="2946201" cy="4016118"/>
          </a:xfrm>
        </p:spPr>
        <p:txBody>
          <a:bodyPr>
            <a:normAutofit/>
          </a:bodyPr>
          <a:lstStyle/>
          <a:p>
            <a:pPr marL="0" indent="0" algn="ctr">
              <a:buNone/>
            </a:pPr>
            <a:r>
              <a:rPr lang="ar-QA" sz="2400" dirty="0"/>
              <a:t>مخيم دير بلوط</a:t>
            </a:r>
          </a:p>
          <a:p>
            <a:pPr marL="0" indent="0" algn="ctr">
              <a:buNone/>
            </a:pPr>
            <a:r>
              <a:rPr lang="ar-QA" sz="2400" dirty="0"/>
              <a:t>مخيم المحمدية</a:t>
            </a:r>
          </a:p>
          <a:p>
            <a:pPr marL="0" indent="0" algn="ctr">
              <a:buNone/>
            </a:pPr>
            <a:r>
              <a:rPr lang="ar-QA" sz="2400" dirty="0"/>
              <a:t>قرى محافظة إدلب</a:t>
            </a:r>
            <a:endParaRPr lang="en-GB" sz="2400" dirty="0"/>
          </a:p>
          <a:p>
            <a:pPr marL="0" indent="0" algn="ctr">
              <a:buNone/>
            </a:pPr>
            <a:r>
              <a:rPr lang="ar-QA" sz="2400" dirty="0"/>
              <a:t>نحو 1200 عائلة.</a:t>
            </a:r>
            <a:endParaRPr lang="en-GB" sz="2400" dirty="0"/>
          </a:p>
          <a:p>
            <a:pPr marL="0" indent="0" algn="ctr">
              <a:buNone/>
            </a:pPr>
            <a:r>
              <a:rPr lang="ar-QA" sz="2400" dirty="0"/>
              <a:t>إشراف تركي</a:t>
            </a:r>
          </a:p>
          <a:p>
            <a:pPr marL="0" indent="0" algn="ctr">
              <a:buNone/>
            </a:pPr>
            <a:r>
              <a:rPr lang="ar-QA" sz="2400" dirty="0"/>
              <a:t>ظروف إنسانية مزرية</a:t>
            </a:r>
            <a:endParaRPr lang="en-GB" sz="2400" dirty="0"/>
          </a:p>
          <a:p>
            <a:pPr marL="0" indent="0" algn="ctr">
              <a:buNone/>
            </a:pPr>
            <a:endParaRPr lang="ar-QA" sz="2400" dirty="0"/>
          </a:p>
          <a:p>
            <a:pPr marL="0" indent="0" algn="ctr">
              <a:buNone/>
            </a:pPr>
            <a:endParaRPr lang="ar-LB" sz="2400" dirty="0"/>
          </a:p>
        </p:txBody>
      </p:sp>
      <p:sp>
        <p:nvSpPr>
          <p:cNvPr id="4" name="Slide Number Placeholder 3">
            <a:extLst>
              <a:ext uri="{FF2B5EF4-FFF2-40B4-BE49-F238E27FC236}">
                <a16:creationId xmlns="" xmlns:a16="http://schemas.microsoft.com/office/drawing/2014/main" id="{783C4974-41D8-4D64-9B2C-DFF4CAC1A23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 xmlns:a16="http://schemas.microsoft.com/office/drawing/2014/main" id="{C9F73257-CF28-4928-BE6D-061E1FB3DDEF}"/>
              </a:ext>
            </a:extLst>
          </p:cNvPr>
          <p:cNvPicPr>
            <a:picLocks noChangeAspect="1"/>
          </p:cNvPicPr>
          <p:nvPr/>
        </p:nvPicPr>
        <p:blipFill>
          <a:blip r:embed="rId2"/>
          <a:stretch>
            <a:fillRect/>
          </a:stretch>
        </p:blipFill>
        <p:spPr>
          <a:xfrm>
            <a:off x="442913" y="2278006"/>
            <a:ext cx="7103106" cy="4320639"/>
          </a:xfrm>
          <a:prstGeom prst="rect">
            <a:avLst/>
          </a:prstGeom>
        </p:spPr>
      </p:pic>
    </p:spTree>
    <p:extLst>
      <p:ext uri="{BB962C8B-B14F-4D97-AF65-F5344CB8AC3E}">
        <p14:creationId xmlns:p14="http://schemas.microsoft.com/office/powerpoint/2010/main" xmlns="" val="260763195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QA" b="1" dirty="0"/>
              <a:t>المهجرون الفلسطينيون إلى الشمال السوري (إدلب)</a:t>
            </a:r>
            <a:endParaRPr lang="en-GB" b="1" dirty="0"/>
          </a:p>
        </p:txBody>
      </p:sp>
      <p:sp>
        <p:nvSpPr>
          <p:cNvPr id="4" name="Slide Number Placeholder 3">
            <a:extLst>
              <a:ext uri="{FF2B5EF4-FFF2-40B4-BE49-F238E27FC236}">
                <a16:creationId xmlns="" xmlns:a16="http://schemas.microsoft.com/office/drawing/2014/main" id="{783C4974-41D8-4D64-9B2C-DFF4CAC1A23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المخيمات/مخيم خان الشيح/</a:t>
            </a:r>
            <a:endParaRPr lang="en-GB" sz="1400" b="1"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 xmlns:a16="http://schemas.microsoft.com/office/drawing/2014/main" id="{48197E8E-9409-4F35-B785-F055B696463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859241" y="1993786"/>
            <a:ext cx="4885905" cy="2371700"/>
          </a:xfrm>
          <a:prstGeom prst="rect">
            <a:avLst/>
          </a:prstGeom>
        </p:spPr>
      </p:pic>
      <p:pic>
        <p:nvPicPr>
          <p:cNvPr id="12" name="Picture 11">
            <a:extLst>
              <a:ext uri="{FF2B5EF4-FFF2-40B4-BE49-F238E27FC236}">
                <a16:creationId xmlns="" xmlns:a16="http://schemas.microsoft.com/office/drawing/2014/main" id="{03B03D74-6D9C-45C6-8C05-3744D6F3C19F}"/>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859241" y="4403323"/>
            <a:ext cx="4885905" cy="2303151"/>
          </a:xfrm>
          <a:prstGeom prst="rect">
            <a:avLst/>
          </a:prstGeom>
        </p:spPr>
      </p:pic>
      <p:pic>
        <p:nvPicPr>
          <p:cNvPr id="14" name="Picture 13">
            <a:extLst>
              <a:ext uri="{FF2B5EF4-FFF2-40B4-BE49-F238E27FC236}">
                <a16:creationId xmlns="" xmlns:a16="http://schemas.microsoft.com/office/drawing/2014/main" id="{1301B89B-3756-4D48-B476-47134E04745A}"/>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2913" y="2012149"/>
            <a:ext cx="6384015" cy="4688261"/>
          </a:xfrm>
          <a:prstGeom prst="rect">
            <a:avLst/>
          </a:prstGeom>
        </p:spPr>
      </p:pic>
    </p:spTree>
    <p:extLst>
      <p:ext uri="{BB962C8B-B14F-4D97-AF65-F5344CB8AC3E}">
        <p14:creationId xmlns:p14="http://schemas.microsoft.com/office/powerpoint/2010/main" xmlns="" val="99843208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ما الذي حلّ بباقي المخيمات؟</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44314848"/>
              </p:ext>
            </p:extLst>
          </p:nvPr>
        </p:nvGraphicFramePr>
        <p:xfrm>
          <a:off x="6613864" y="2181225"/>
          <a:ext cx="4211451" cy="340282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 xmlns:a16="http://schemas.microsoft.com/office/drawing/2014/main" id="{33E60BC8-4598-49C6-A269-D69D81078E96}"/>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a:t>
            </a:r>
            <a:endParaRPr lang="en-GB" sz="1400" b="1" dirty="0">
              <a:solidFill>
                <a:schemeClr val="bg1"/>
              </a:solidFill>
              <a:latin typeface="Calibri" panose="020F0502020204030204" pitchFamily="34" charset="0"/>
              <a:cs typeface="Calibri" panose="020F0502020204030204" pitchFamily="34" charset="0"/>
            </a:endParaRPr>
          </a:p>
        </p:txBody>
      </p:sp>
      <p:graphicFrame>
        <p:nvGraphicFramePr>
          <p:cNvPr id="6" name="Content Placeholder 6">
            <a:extLst>
              <a:ext uri="{FF2B5EF4-FFF2-40B4-BE49-F238E27FC236}">
                <a16:creationId xmlns="" xmlns:a16="http://schemas.microsoft.com/office/drawing/2014/main" id="{EAD94D37-0CC4-4CFC-B37B-A87514E188B7}"/>
              </a:ext>
            </a:extLst>
          </p:cNvPr>
          <p:cNvGraphicFramePr>
            <a:graphicFrameLocks/>
          </p:cNvGraphicFramePr>
          <p:nvPr>
            <p:extLst>
              <p:ext uri="{D42A27DB-BD31-4B8C-83A1-F6EECF244321}">
                <p14:modId xmlns:p14="http://schemas.microsoft.com/office/powerpoint/2010/main" xmlns="" val="1478647958"/>
              </p:ext>
            </p:extLst>
          </p:nvPr>
        </p:nvGraphicFramePr>
        <p:xfrm>
          <a:off x="1244353" y="2181224"/>
          <a:ext cx="4211451" cy="3402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509262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المخيمات </a:t>
            </a:r>
            <a:r>
              <a:rPr lang="ar-QA" b="1" dirty="0"/>
              <a:t>التي لم تخرج عن </a:t>
            </a:r>
            <a:r>
              <a:rPr lang="ar-LB" b="1" dirty="0"/>
              <a:t>سيطرة النظام</a:t>
            </a:r>
            <a:endParaRPr lang="en-GB" b="1" dirty="0"/>
          </a:p>
        </p:txBody>
      </p:sp>
      <p:sp>
        <p:nvSpPr>
          <p:cNvPr id="3" name="Content Placeholder 2"/>
          <p:cNvSpPr>
            <a:spLocks noGrp="1"/>
          </p:cNvSpPr>
          <p:nvPr>
            <p:ph idx="1"/>
          </p:nvPr>
        </p:nvSpPr>
        <p:spPr/>
        <p:txBody>
          <a:bodyPr>
            <a:normAutofit/>
          </a:bodyPr>
          <a:lstStyle/>
          <a:p>
            <a:pPr marL="630000" lvl="2" indent="0" algn="r" rtl="1">
              <a:buNone/>
            </a:pPr>
            <a:r>
              <a:rPr lang="ar-LB" sz="1800" b="1" dirty="0"/>
              <a:t>مخيم النيرب</a:t>
            </a:r>
            <a:endParaRPr lang="en-GB" sz="1800" b="1" dirty="0"/>
          </a:p>
          <a:p>
            <a:pPr marL="630000" lvl="2" indent="0" algn="r" rtl="1">
              <a:buNone/>
            </a:pPr>
            <a:r>
              <a:rPr lang="ar-LB" sz="1800" b="1" dirty="0"/>
              <a:t>مخيم السيدة زينب</a:t>
            </a:r>
            <a:endParaRPr lang="en-GB" sz="1800" b="1" dirty="0"/>
          </a:p>
          <a:p>
            <a:pPr marL="630000" lvl="2" indent="0" algn="r" rtl="1">
              <a:buNone/>
            </a:pPr>
            <a:r>
              <a:rPr lang="ar-LB" sz="1800" b="1" dirty="0"/>
              <a:t>مخيم حماه</a:t>
            </a:r>
            <a:endParaRPr lang="en-GB" sz="1800" b="1" dirty="0"/>
          </a:p>
          <a:p>
            <a:pPr marL="630000" lvl="2" indent="0" algn="r" rtl="1">
              <a:buNone/>
            </a:pPr>
            <a:r>
              <a:rPr lang="ar-LB" sz="1800" b="1" dirty="0"/>
              <a:t>مخيم جرمانا</a:t>
            </a:r>
            <a:endParaRPr lang="en-GB" sz="1800" b="1" dirty="0"/>
          </a:p>
          <a:p>
            <a:pPr marL="630000" lvl="2" indent="0" algn="r" rtl="1">
              <a:buNone/>
            </a:pPr>
            <a:r>
              <a:rPr lang="ar-LB" sz="1800" b="1" dirty="0"/>
              <a:t>مخيم اللاذقية</a:t>
            </a:r>
            <a:endParaRPr lang="en-GB" sz="1800" b="1" dirty="0"/>
          </a:p>
          <a:p>
            <a:pPr marL="630000" lvl="2" indent="0" algn="r" rtl="1">
              <a:buNone/>
            </a:pPr>
            <a:r>
              <a:rPr lang="ar-LB" sz="1800" b="1" dirty="0"/>
              <a:t>مخيم حمص</a:t>
            </a:r>
            <a:endParaRPr lang="en-GB" sz="1800" b="1" dirty="0"/>
          </a:p>
          <a:p>
            <a:pPr marL="630000" lvl="2" indent="0" algn="r" rtl="1">
              <a:buNone/>
            </a:pPr>
            <a:r>
              <a:rPr lang="ar-LB" sz="1800" b="1" dirty="0"/>
              <a:t>مخيم خان دنون</a:t>
            </a:r>
          </a:p>
          <a:p>
            <a:pPr marL="0" indent="0" algn="r">
              <a:buNone/>
            </a:pPr>
            <a:endParaRPr lang="ar-LB" b="1" dirty="0"/>
          </a:p>
          <a:p>
            <a:pPr marL="0" indent="0" algn="r">
              <a:buNone/>
            </a:pPr>
            <a:endParaRPr lang="ar-LB" b="1" dirty="0"/>
          </a:p>
        </p:txBody>
      </p:sp>
      <p:sp>
        <p:nvSpPr>
          <p:cNvPr id="4" name="Slide Number Placeholder 3">
            <a:extLst>
              <a:ext uri="{FF2B5EF4-FFF2-40B4-BE49-F238E27FC236}">
                <a16:creationId xmlns="" xmlns:a16="http://schemas.microsoft.com/office/drawing/2014/main" id="{2A70BE6A-16CF-4508-B498-6315AA7F8A9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المخيمات/باقي المخيمات/</a:t>
            </a:r>
            <a:endParaRPr lang="en-GB" sz="1400" b="1" dirty="0">
              <a:solidFill>
                <a:schemeClr val="bg1"/>
              </a:solidFill>
              <a:latin typeface="Calibri" panose="020F0502020204030204" pitchFamily="34" charset="0"/>
              <a:cs typeface="Calibri" panose="020F0502020204030204" pitchFamily="34" charset="0"/>
            </a:endParaRPr>
          </a:p>
        </p:txBody>
      </p:sp>
      <p:pic>
        <p:nvPicPr>
          <p:cNvPr id="33" name="Content Placeholder 2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7864" y="1552456"/>
            <a:ext cx="6443406" cy="5457944"/>
          </a:xfrm>
          <a:prstGeom prst="rect">
            <a:avLst/>
          </a:prstGeom>
        </p:spPr>
      </p:pic>
      <p:pic>
        <p:nvPicPr>
          <p:cNvPr id="35" name="Picture 3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62597" y="2765092"/>
            <a:ext cx="322946" cy="583161"/>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0165" y="3123305"/>
            <a:ext cx="322946" cy="583161"/>
          </a:xfrm>
          <a:prstGeom prst="rect">
            <a:avLst/>
          </a:prstGeom>
        </p:spPr>
      </p:pic>
      <p:pic>
        <p:nvPicPr>
          <p:cNvPr id="37" name="Picture 3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03248" y="3497261"/>
            <a:ext cx="322946" cy="583161"/>
          </a:xfrm>
          <a:prstGeom prst="rect">
            <a:avLst/>
          </a:prstGeom>
        </p:spPr>
      </p:pic>
      <p:pic>
        <p:nvPicPr>
          <p:cNvPr id="38" name="Picture 3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87287" y="3870386"/>
            <a:ext cx="322946" cy="583161"/>
          </a:xfrm>
          <a:prstGeom prst="rect">
            <a:avLst/>
          </a:prstGeom>
        </p:spPr>
      </p:pic>
      <p:pic>
        <p:nvPicPr>
          <p:cNvPr id="39" name="Picture 3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10178" y="5067268"/>
            <a:ext cx="322946" cy="583161"/>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00368" y="5158410"/>
            <a:ext cx="322946" cy="583161"/>
          </a:xfrm>
          <a:prstGeom prst="rect">
            <a:avLst/>
          </a:prstGeom>
        </p:spPr>
      </p:pic>
      <p:pic>
        <p:nvPicPr>
          <p:cNvPr id="44" name="Picture 4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89746" y="5530394"/>
            <a:ext cx="322946" cy="583161"/>
          </a:xfrm>
          <a:prstGeom prst="rect">
            <a:avLst/>
          </a:prstGeom>
        </p:spPr>
      </p:pic>
    </p:spTree>
    <p:extLst>
      <p:ext uri="{BB962C8B-B14F-4D97-AF65-F5344CB8AC3E}">
        <p14:creationId xmlns:p14="http://schemas.microsoft.com/office/powerpoint/2010/main" xmlns="" val="392783011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0"/>
                            </p:stCondLst>
                            <p:childTnLst>
                              <p:par>
                                <p:cTn id="15" presetID="2" presetClass="entr" presetSubtype="1" fill="hold" nodeType="afterEffect">
                                  <p:stCondLst>
                                    <p:cond delay="25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50" fill="hold"/>
                                        <p:tgtEl>
                                          <p:spTgt spid="35"/>
                                        </p:tgtEl>
                                        <p:attrNameLst>
                                          <p:attrName>ppt_x</p:attrName>
                                        </p:attrNameLst>
                                      </p:cBhvr>
                                      <p:tavLst>
                                        <p:tav tm="0">
                                          <p:val>
                                            <p:strVal val="#ppt_x"/>
                                          </p:val>
                                        </p:tav>
                                        <p:tav tm="100000">
                                          <p:val>
                                            <p:strVal val="#ppt_x"/>
                                          </p:val>
                                        </p:tav>
                                      </p:tavLst>
                                    </p:anim>
                                    <p:anim calcmode="lin" valueType="num">
                                      <p:cBhvr additive="base">
                                        <p:cTn id="18" dur="25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2" presetClass="entr" presetSubtype="1" fill="hold" nodeType="afterEffect">
                                  <p:stCondLst>
                                    <p:cond delay="25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250" fill="hold"/>
                                        <p:tgtEl>
                                          <p:spTgt spid="40"/>
                                        </p:tgtEl>
                                        <p:attrNameLst>
                                          <p:attrName>ppt_x</p:attrName>
                                        </p:attrNameLst>
                                      </p:cBhvr>
                                      <p:tavLst>
                                        <p:tav tm="0">
                                          <p:val>
                                            <p:strVal val="#ppt_x"/>
                                          </p:val>
                                        </p:tav>
                                        <p:tav tm="100000">
                                          <p:val>
                                            <p:strVal val="#ppt_x"/>
                                          </p:val>
                                        </p:tav>
                                      </p:tavLst>
                                    </p:anim>
                                    <p:anim calcmode="lin" valueType="num">
                                      <p:cBhvr additive="base">
                                        <p:cTn id="27" dur="25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par>
                          <p:cTn id="32" fill="hold">
                            <p:stCondLst>
                              <p:cond delay="0"/>
                            </p:stCondLst>
                            <p:childTnLst>
                              <p:par>
                                <p:cTn id="33" presetID="2" presetClass="entr" presetSubtype="1" fill="hold" nodeType="afterEffect">
                                  <p:stCondLst>
                                    <p:cond delay="25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250" fill="hold"/>
                                        <p:tgtEl>
                                          <p:spTgt spid="37"/>
                                        </p:tgtEl>
                                        <p:attrNameLst>
                                          <p:attrName>ppt_x</p:attrName>
                                        </p:attrNameLst>
                                      </p:cBhvr>
                                      <p:tavLst>
                                        <p:tav tm="0">
                                          <p:val>
                                            <p:strVal val="#ppt_x"/>
                                          </p:val>
                                        </p:tav>
                                        <p:tav tm="100000">
                                          <p:val>
                                            <p:strVal val="#ppt_x"/>
                                          </p:val>
                                        </p:tav>
                                      </p:tavLst>
                                    </p:anim>
                                    <p:anim calcmode="lin" valueType="num">
                                      <p:cBhvr additive="base">
                                        <p:cTn id="36" dur="25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par>
                          <p:cTn id="41" fill="hold">
                            <p:stCondLst>
                              <p:cond delay="0"/>
                            </p:stCondLst>
                            <p:childTnLst>
                              <p:par>
                                <p:cTn id="42" presetID="2" presetClass="entr" presetSubtype="1" fill="hold" nodeType="after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250" fill="hold"/>
                                        <p:tgtEl>
                                          <p:spTgt spid="39"/>
                                        </p:tgtEl>
                                        <p:attrNameLst>
                                          <p:attrName>ppt_x</p:attrName>
                                        </p:attrNameLst>
                                      </p:cBhvr>
                                      <p:tavLst>
                                        <p:tav tm="0">
                                          <p:val>
                                            <p:strVal val="#ppt_x"/>
                                          </p:val>
                                        </p:tav>
                                        <p:tav tm="100000">
                                          <p:val>
                                            <p:strVal val="#ppt_x"/>
                                          </p:val>
                                        </p:tav>
                                      </p:tavLst>
                                    </p:anim>
                                    <p:anim calcmode="lin" valueType="num">
                                      <p:cBhvr additive="base">
                                        <p:cTn id="45" dur="25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par>
                          <p:cTn id="50" fill="hold">
                            <p:stCondLst>
                              <p:cond delay="0"/>
                            </p:stCondLst>
                            <p:childTnLst>
                              <p:par>
                                <p:cTn id="51" presetID="2" presetClass="entr" presetSubtype="1" fill="hold" nodeType="afterEffect">
                                  <p:stCondLst>
                                    <p:cond delay="25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250" fill="hold"/>
                                        <p:tgtEl>
                                          <p:spTgt spid="36"/>
                                        </p:tgtEl>
                                        <p:attrNameLst>
                                          <p:attrName>ppt_x</p:attrName>
                                        </p:attrNameLst>
                                      </p:cBhvr>
                                      <p:tavLst>
                                        <p:tav tm="0">
                                          <p:val>
                                            <p:strVal val="#ppt_x"/>
                                          </p:val>
                                        </p:tav>
                                        <p:tav tm="100000">
                                          <p:val>
                                            <p:strVal val="#ppt_x"/>
                                          </p:val>
                                        </p:tav>
                                      </p:tavLst>
                                    </p:anim>
                                    <p:anim calcmode="lin" valueType="num">
                                      <p:cBhvr additive="base">
                                        <p:cTn id="54" dur="25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par>
                          <p:cTn id="59" fill="hold">
                            <p:stCondLst>
                              <p:cond delay="0"/>
                            </p:stCondLst>
                            <p:childTnLst>
                              <p:par>
                                <p:cTn id="60" presetID="2" presetClass="entr" presetSubtype="1" fill="hold" nodeType="afterEffect">
                                  <p:stCondLst>
                                    <p:cond delay="25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250" fill="hold"/>
                                        <p:tgtEl>
                                          <p:spTgt spid="38"/>
                                        </p:tgtEl>
                                        <p:attrNameLst>
                                          <p:attrName>ppt_x</p:attrName>
                                        </p:attrNameLst>
                                      </p:cBhvr>
                                      <p:tavLst>
                                        <p:tav tm="0">
                                          <p:val>
                                            <p:strVal val="#ppt_x"/>
                                          </p:val>
                                        </p:tav>
                                        <p:tav tm="100000">
                                          <p:val>
                                            <p:strVal val="#ppt_x"/>
                                          </p:val>
                                        </p:tav>
                                      </p:tavLst>
                                    </p:anim>
                                    <p:anim calcmode="lin" valueType="num">
                                      <p:cBhvr additive="base">
                                        <p:cTn id="63" dur="25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childTnLst>
                                </p:cTn>
                              </p:par>
                            </p:childTnLst>
                          </p:cTn>
                        </p:par>
                        <p:par>
                          <p:cTn id="68" fill="hold">
                            <p:stCondLst>
                              <p:cond delay="0"/>
                            </p:stCondLst>
                            <p:childTnLst>
                              <p:par>
                                <p:cTn id="69" presetID="2" presetClass="entr" presetSubtype="1" fill="hold" nodeType="afterEffect">
                                  <p:stCondLst>
                                    <p:cond delay="25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المخيمات </a:t>
            </a:r>
            <a:r>
              <a:rPr lang="ar-QA" b="1" dirty="0"/>
              <a:t>التي خضعت ل</a:t>
            </a:r>
            <a:r>
              <a:rPr lang="ar-LB" b="1" dirty="0"/>
              <a:t>سيطرة المعارضة</a:t>
            </a:r>
            <a:r>
              <a:rPr lang="ar-QA" b="1" dirty="0"/>
              <a:t> في مرحلة ما</a:t>
            </a:r>
            <a:endParaRPr lang="en-GB" b="1" dirty="0"/>
          </a:p>
        </p:txBody>
      </p:sp>
      <p:sp>
        <p:nvSpPr>
          <p:cNvPr id="3" name="Content Placeholder 2"/>
          <p:cNvSpPr>
            <a:spLocks noGrp="1"/>
          </p:cNvSpPr>
          <p:nvPr>
            <p:ph idx="1"/>
          </p:nvPr>
        </p:nvSpPr>
        <p:spPr/>
        <p:txBody>
          <a:bodyPr>
            <a:normAutofit/>
          </a:bodyPr>
          <a:lstStyle/>
          <a:p>
            <a:pPr marL="630000" lvl="2" indent="0" algn="r" rtl="1">
              <a:buNone/>
            </a:pPr>
            <a:r>
              <a:rPr lang="ar-LB" sz="1800" b="1" dirty="0"/>
              <a:t>اليرموك</a:t>
            </a:r>
            <a:endParaRPr lang="en-GB" sz="1800" b="1" dirty="0"/>
          </a:p>
          <a:p>
            <a:pPr marL="630000" lvl="2" indent="0" algn="r" rtl="1">
              <a:buNone/>
            </a:pPr>
            <a:r>
              <a:rPr lang="ar-LB" sz="1800" b="1" dirty="0"/>
              <a:t>درعا</a:t>
            </a:r>
            <a:endParaRPr lang="ar-QA" sz="1800" b="1" dirty="0"/>
          </a:p>
          <a:p>
            <a:pPr marL="630000" lvl="2" indent="0" algn="r" rtl="1">
              <a:buNone/>
            </a:pPr>
            <a:r>
              <a:rPr lang="ar-QA" sz="1800" b="1" dirty="0" err="1"/>
              <a:t>المزيريب</a:t>
            </a:r>
            <a:endParaRPr lang="ar-QA" sz="1800" b="1" dirty="0"/>
          </a:p>
          <a:p>
            <a:pPr marL="630000" lvl="2" indent="0" algn="r" rtl="1">
              <a:buNone/>
            </a:pPr>
            <a:r>
              <a:rPr lang="ar-QA" sz="1800" b="1" dirty="0"/>
              <a:t>خان الشيح</a:t>
            </a:r>
          </a:p>
          <a:p>
            <a:pPr marL="630000" lvl="2" indent="0" algn="r" rtl="1">
              <a:buNone/>
            </a:pPr>
            <a:r>
              <a:rPr lang="ar-QA" sz="1800" b="1" dirty="0" err="1"/>
              <a:t>سبينة</a:t>
            </a:r>
            <a:endParaRPr lang="ar-QA" sz="1800" b="1" dirty="0"/>
          </a:p>
          <a:p>
            <a:pPr marL="630000" lvl="2" indent="0" algn="r" rtl="1">
              <a:buNone/>
            </a:pPr>
            <a:r>
              <a:rPr lang="ar-QA" sz="1800" b="1" dirty="0" err="1"/>
              <a:t>حندرات</a:t>
            </a:r>
            <a:endParaRPr lang="ar-QA" sz="1800" b="1" dirty="0"/>
          </a:p>
          <a:p>
            <a:pPr marL="630000" lvl="2" indent="0" algn="r" rtl="1">
              <a:buNone/>
            </a:pPr>
            <a:endParaRPr lang="en-GB" sz="1800" b="1" dirty="0"/>
          </a:p>
          <a:p>
            <a:pPr marL="0" indent="0" algn="r">
              <a:buNone/>
            </a:pPr>
            <a:endParaRPr lang="ar-LB" b="1" dirty="0"/>
          </a:p>
          <a:p>
            <a:pPr marL="0" indent="0" algn="r">
              <a:buNone/>
            </a:pPr>
            <a:endParaRPr lang="ar-LB" b="1" dirty="0"/>
          </a:p>
        </p:txBody>
      </p:sp>
      <p:sp>
        <p:nvSpPr>
          <p:cNvPr id="4" name="Slide Number Placeholder 3">
            <a:extLst>
              <a:ext uri="{FF2B5EF4-FFF2-40B4-BE49-F238E27FC236}">
                <a16:creationId xmlns="" xmlns:a16="http://schemas.microsoft.com/office/drawing/2014/main" id="{811DD983-D7AB-4E4D-ACB3-0EAA924CD5D7}"/>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المخيمات/باقي المخيمات/</a:t>
            </a:r>
            <a:endParaRPr lang="en-GB" sz="1400" b="1" dirty="0">
              <a:solidFill>
                <a:schemeClr val="bg1"/>
              </a:solidFill>
              <a:latin typeface="Calibri" panose="020F0502020204030204" pitchFamily="34" charset="0"/>
              <a:cs typeface="Calibri" panose="020F0502020204030204" pitchFamily="34" charset="0"/>
            </a:endParaRPr>
          </a:p>
        </p:txBody>
      </p:sp>
      <p:pic>
        <p:nvPicPr>
          <p:cNvPr id="33" name="Content Placeholder 2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7864" y="1552456"/>
            <a:ext cx="6443406" cy="5457943"/>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20827" y="5156593"/>
            <a:ext cx="322946" cy="583161"/>
          </a:xfrm>
          <a:prstGeom prst="rect">
            <a:avLst/>
          </a:prstGeom>
        </p:spPr>
      </p:pic>
      <p:pic>
        <p:nvPicPr>
          <p:cNvPr id="44" name="Picture 4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70854" y="5885072"/>
            <a:ext cx="322946" cy="583161"/>
          </a:xfrm>
          <a:prstGeom prst="rect">
            <a:avLst/>
          </a:prstGeom>
        </p:spPr>
      </p:pic>
      <p:pic>
        <p:nvPicPr>
          <p:cNvPr id="11" name="Picture 10">
            <a:extLst>
              <a:ext uri="{FF2B5EF4-FFF2-40B4-BE49-F238E27FC236}">
                <a16:creationId xmlns="" xmlns:a16="http://schemas.microsoft.com/office/drawing/2014/main" id="{6106D599-DE02-4A4C-B32A-8229DB0B8E4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01725" y="5864263"/>
            <a:ext cx="322946" cy="583161"/>
          </a:xfrm>
          <a:prstGeom prst="rect">
            <a:avLst/>
          </a:prstGeom>
        </p:spPr>
      </p:pic>
      <p:pic>
        <p:nvPicPr>
          <p:cNvPr id="12" name="Picture 11">
            <a:extLst>
              <a:ext uri="{FF2B5EF4-FFF2-40B4-BE49-F238E27FC236}">
                <a16:creationId xmlns="" xmlns:a16="http://schemas.microsoft.com/office/drawing/2014/main" id="{E154EE04-A8B0-4645-AE1E-707D0A7B8E6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26623" y="5301911"/>
            <a:ext cx="322946" cy="583161"/>
          </a:xfrm>
          <a:prstGeom prst="rect">
            <a:avLst/>
          </a:prstGeom>
        </p:spPr>
      </p:pic>
      <p:pic>
        <p:nvPicPr>
          <p:cNvPr id="13" name="Picture 12">
            <a:extLst>
              <a:ext uri="{FF2B5EF4-FFF2-40B4-BE49-F238E27FC236}">
                <a16:creationId xmlns="" xmlns:a16="http://schemas.microsoft.com/office/drawing/2014/main" id="{ED51FD98-E9C8-4D90-A9D1-0286342B1311}"/>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51338" y="5216115"/>
            <a:ext cx="322946" cy="583161"/>
          </a:xfrm>
          <a:prstGeom prst="rect">
            <a:avLst/>
          </a:prstGeom>
        </p:spPr>
      </p:pic>
      <p:pic>
        <p:nvPicPr>
          <p:cNvPr id="14" name="Picture 13">
            <a:extLst>
              <a:ext uri="{FF2B5EF4-FFF2-40B4-BE49-F238E27FC236}">
                <a16:creationId xmlns="" xmlns:a16="http://schemas.microsoft.com/office/drawing/2014/main" id="{E864C0B8-5E21-4B1A-BC8C-46AF55C0F257}"/>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88623" y="2608293"/>
            <a:ext cx="322946" cy="583161"/>
          </a:xfrm>
          <a:prstGeom prst="rect">
            <a:avLst/>
          </a:prstGeom>
        </p:spPr>
      </p:pic>
    </p:spTree>
    <p:extLst>
      <p:ext uri="{BB962C8B-B14F-4D97-AF65-F5344CB8AC3E}">
        <p14:creationId xmlns:p14="http://schemas.microsoft.com/office/powerpoint/2010/main" xmlns="" val="2289801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0"/>
                            </p:stCondLst>
                            <p:childTnLst>
                              <p:par>
                                <p:cTn id="15" presetID="2" presetClass="entr" presetSubtype="1" fill="hold" nodeType="afterEffect">
                                  <p:stCondLst>
                                    <p:cond delay="25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50" fill="hold"/>
                                        <p:tgtEl>
                                          <p:spTgt spid="40"/>
                                        </p:tgtEl>
                                        <p:attrNameLst>
                                          <p:attrName>ppt_x</p:attrName>
                                        </p:attrNameLst>
                                      </p:cBhvr>
                                      <p:tavLst>
                                        <p:tav tm="0">
                                          <p:val>
                                            <p:strVal val="#ppt_x"/>
                                          </p:val>
                                        </p:tav>
                                        <p:tav tm="100000">
                                          <p:val>
                                            <p:strVal val="#ppt_x"/>
                                          </p:val>
                                        </p:tav>
                                      </p:tavLst>
                                    </p:anim>
                                    <p:anim calcmode="lin" valueType="num">
                                      <p:cBhvr additive="base">
                                        <p:cTn id="18" dur="25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2" presetClass="entr" presetSubtype="1" fill="hold" nodeType="afterEffect">
                                  <p:stCondLst>
                                    <p:cond delay="25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250" fill="hold"/>
                                        <p:tgtEl>
                                          <p:spTgt spid="44"/>
                                        </p:tgtEl>
                                        <p:attrNameLst>
                                          <p:attrName>ppt_x</p:attrName>
                                        </p:attrNameLst>
                                      </p:cBhvr>
                                      <p:tavLst>
                                        <p:tav tm="0">
                                          <p:val>
                                            <p:strVal val="#ppt_x"/>
                                          </p:val>
                                        </p:tav>
                                        <p:tav tm="100000">
                                          <p:val>
                                            <p:strVal val="#ppt_x"/>
                                          </p:val>
                                        </p:tav>
                                      </p:tavLst>
                                    </p:anim>
                                    <p:anim calcmode="lin" valueType="num">
                                      <p:cBhvr additive="base">
                                        <p:cTn id="27" dur="25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par>
                          <p:cTn id="32" fill="hold">
                            <p:stCondLst>
                              <p:cond delay="0"/>
                            </p:stCondLst>
                            <p:childTnLst>
                              <p:par>
                                <p:cTn id="33" presetID="2" presetClass="entr" presetSubtype="1" fill="hold" nodeType="after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2" presetClass="entr" presetSubtype="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50" fill="hold"/>
                                        <p:tgtEl>
                                          <p:spTgt spid="12"/>
                                        </p:tgtEl>
                                        <p:attrNameLst>
                                          <p:attrName>ppt_x</p:attrName>
                                        </p:attrNameLst>
                                      </p:cBhvr>
                                      <p:tavLst>
                                        <p:tav tm="0">
                                          <p:val>
                                            <p:strVal val="#ppt_x"/>
                                          </p:val>
                                        </p:tav>
                                        <p:tav tm="100000">
                                          <p:val>
                                            <p:strVal val="#ppt_x"/>
                                          </p:val>
                                        </p:tav>
                                      </p:tavLst>
                                    </p:anim>
                                    <p:anim calcmode="lin" valueType="num">
                                      <p:cBhvr additive="base">
                                        <p:cTn id="44" dur="2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par>
                                <p:cTn id="49" presetID="2" presetClass="entr" presetSubtype="1"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250" fill="hold"/>
                                        <p:tgtEl>
                                          <p:spTgt spid="13"/>
                                        </p:tgtEl>
                                        <p:attrNameLst>
                                          <p:attrName>ppt_x</p:attrName>
                                        </p:attrNameLst>
                                      </p:cBhvr>
                                      <p:tavLst>
                                        <p:tav tm="0">
                                          <p:val>
                                            <p:strVal val="#ppt_x"/>
                                          </p:val>
                                        </p:tav>
                                        <p:tav tm="100000">
                                          <p:val>
                                            <p:strVal val="#ppt_x"/>
                                          </p:val>
                                        </p:tav>
                                      </p:tavLst>
                                    </p:anim>
                                    <p:anim calcmode="lin" valueType="num">
                                      <p:cBhvr additive="base">
                                        <p:cTn id="52" dur="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2" presetClass="entr" presetSubtype="1"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250" fill="hold"/>
                                        <p:tgtEl>
                                          <p:spTgt spid="14"/>
                                        </p:tgtEl>
                                        <p:attrNameLst>
                                          <p:attrName>ppt_x</p:attrName>
                                        </p:attrNameLst>
                                      </p:cBhvr>
                                      <p:tavLst>
                                        <p:tav tm="0">
                                          <p:val>
                                            <p:strVal val="#ppt_x"/>
                                          </p:val>
                                        </p:tav>
                                        <p:tav tm="100000">
                                          <p:val>
                                            <p:strVal val="#ppt_x"/>
                                          </p:val>
                                        </p:tav>
                                      </p:tavLst>
                                    </p:anim>
                                    <p:anim calcmode="lin" valueType="num">
                                      <p:cBhvr additive="base">
                                        <p:cTn id="60" dur="2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من أين جاؤوا</a:t>
            </a:r>
            <a:endParaRPr lang="en-GB" dirty="0"/>
          </a:p>
        </p:txBody>
      </p:sp>
      <p:sp>
        <p:nvSpPr>
          <p:cNvPr id="3" name="Slide Number Placeholder 2">
            <a:extLst>
              <a:ext uri="{FF2B5EF4-FFF2-40B4-BE49-F238E27FC236}">
                <a16:creationId xmlns="" xmlns:a16="http://schemas.microsoft.com/office/drawing/2014/main" id="{AC58738E-5A57-4A30-8730-941AF6A0FA76}"/>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3629407654"/>
              </p:ext>
            </p:extLst>
          </p:nvPr>
        </p:nvGraphicFramePr>
        <p:xfrm>
          <a:off x="692944" y="2622587"/>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pic>
        <p:nvPicPr>
          <p:cNvPr id="5" name="Picture 4">
            <a:extLst>
              <a:ext uri="{FF2B5EF4-FFF2-40B4-BE49-F238E27FC236}">
                <a16:creationId xmlns="" xmlns:a16="http://schemas.microsoft.com/office/drawing/2014/main" id="{3375AA8C-BD18-4D30-BB66-B19F21CF9FBC}"/>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019060" y="2181225"/>
            <a:ext cx="5703834" cy="4365334"/>
          </a:xfrm>
          <a:prstGeom prst="rect">
            <a:avLst/>
          </a:prstGeom>
        </p:spPr>
      </p:pic>
    </p:spTree>
    <p:extLst>
      <p:ext uri="{BB962C8B-B14F-4D97-AF65-F5344CB8AC3E}">
        <p14:creationId xmlns:p14="http://schemas.microsoft.com/office/powerpoint/2010/main" xmlns="" val="456848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المخيمات </a:t>
            </a:r>
            <a:r>
              <a:rPr lang="ar-QA" b="1" dirty="0"/>
              <a:t>التي فرغت تماماً من سكانها في مرحلة ما</a:t>
            </a:r>
            <a:endParaRPr lang="en-GB" b="1" dirty="0"/>
          </a:p>
        </p:txBody>
      </p:sp>
      <p:sp>
        <p:nvSpPr>
          <p:cNvPr id="3" name="Content Placeholder 2"/>
          <p:cNvSpPr>
            <a:spLocks noGrp="1"/>
          </p:cNvSpPr>
          <p:nvPr>
            <p:ph idx="1"/>
          </p:nvPr>
        </p:nvSpPr>
        <p:spPr/>
        <p:txBody>
          <a:bodyPr>
            <a:normAutofit/>
          </a:bodyPr>
          <a:lstStyle/>
          <a:p>
            <a:pPr marL="630000" lvl="2" indent="0" algn="r" rtl="1">
              <a:buNone/>
            </a:pPr>
            <a:r>
              <a:rPr lang="ar-LB" sz="1800" b="1" dirty="0"/>
              <a:t>مخيم حندرات</a:t>
            </a:r>
            <a:endParaRPr lang="en-GB" sz="1800" b="1" dirty="0"/>
          </a:p>
          <a:p>
            <a:pPr marL="630000" lvl="2" indent="0" algn="r" rtl="1">
              <a:buNone/>
            </a:pPr>
            <a:r>
              <a:rPr lang="ar-LB" sz="1800" b="1" dirty="0"/>
              <a:t>مخيم </a:t>
            </a:r>
            <a:r>
              <a:rPr lang="ar-LB" sz="1800" b="1" dirty="0" err="1"/>
              <a:t>سبينة</a:t>
            </a:r>
            <a:endParaRPr lang="ar-QA" sz="1800" b="1" dirty="0"/>
          </a:p>
          <a:p>
            <a:pPr marL="630000" lvl="2" indent="0" algn="r" rtl="1">
              <a:buNone/>
            </a:pPr>
            <a:r>
              <a:rPr lang="ar-QA" sz="1800" b="1" dirty="0"/>
              <a:t>مخيم الحسينية</a:t>
            </a:r>
          </a:p>
          <a:p>
            <a:pPr marL="630000" lvl="2" indent="0" algn="r" rtl="1">
              <a:buNone/>
            </a:pPr>
            <a:r>
              <a:rPr lang="ar-QA" sz="1800" b="1" dirty="0"/>
              <a:t>مخيم اليرموك</a:t>
            </a:r>
          </a:p>
          <a:p>
            <a:pPr marL="630000" lvl="2" indent="0" algn="r" rtl="1">
              <a:buNone/>
            </a:pPr>
            <a:endParaRPr lang="en-GB" sz="1800" b="1" dirty="0"/>
          </a:p>
          <a:p>
            <a:pPr marL="0" indent="0" algn="r">
              <a:buNone/>
            </a:pPr>
            <a:endParaRPr lang="ar-LB" b="1" dirty="0"/>
          </a:p>
          <a:p>
            <a:pPr marL="0" indent="0" algn="r">
              <a:buNone/>
            </a:pPr>
            <a:endParaRPr lang="ar-LB" b="1" dirty="0"/>
          </a:p>
        </p:txBody>
      </p:sp>
      <p:sp>
        <p:nvSpPr>
          <p:cNvPr id="4" name="Slide Number Placeholder 3">
            <a:extLst>
              <a:ext uri="{FF2B5EF4-FFF2-40B4-BE49-F238E27FC236}">
                <a16:creationId xmlns="" xmlns:a16="http://schemas.microsoft.com/office/drawing/2014/main" id="{50764E41-F8AB-42D3-BAA9-0C6B66CF937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السورية/استهداف المخيمات/باقي المخيمات/</a:t>
            </a:r>
            <a:endParaRPr lang="en-GB" sz="1400" b="1" dirty="0">
              <a:solidFill>
                <a:schemeClr val="bg1"/>
              </a:solidFill>
              <a:latin typeface="Calibri" panose="020F0502020204030204" pitchFamily="34" charset="0"/>
              <a:cs typeface="Calibri" panose="020F0502020204030204" pitchFamily="34" charset="0"/>
            </a:endParaRPr>
          </a:p>
        </p:txBody>
      </p:sp>
      <p:pic>
        <p:nvPicPr>
          <p:cNvPr id="33" name="Content Placeholder 2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7864" y="1552456"/>
            <a:ext cx="6443405" cy="5457943"/>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71160" y="2438793"/>
            <a:ext cx="322946" cy="583161"/>
          </a:xfrm>
          <a:prstGeom prst="rect">
            <a:avLst/>
          </a:prstGeom>
        </p:spPr>
      </p:pic>
      <p:pic>
        <p:nvPicPr>
          <p:cNvPr id="44" name="Picture 4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69807" y="5365862"/>
            <a:ext cx="322946" cy="583161"/>
          </a:xfrm>
          <a:prstGeom prst="rect">
            <a:avLst/>
          </a:prstGeom>
        </p:spPr>
      </p:pic>
      <p:pic>
        <p:nvPicPr>
          <p:cNvPr id="9" name="Picture 8">
            <a:extLst>
              <a:ext uri="{FF2B5EF4-FFF2-40B4-BE49-F238E27FC236}">
                <a16:creationId xmlns="" xmlns:a16="http://schemas.microsoft.com/office/drawing/2014/main" id="{3ABC2C71-D2B2-43A3-9FD0-7054A6018143}"/>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56670" y="5175362"/>
            <a:ext cx="322946" cy="583161"/>
          </a:xfrm>
          <a:prstGeom prst="rect">
            <a:avLst/>
          </a:prstGeom>
        </p:spPr>
      </p:pic>
      <p:pic>
        <p:nvPicPr>
          <p:cNvPr id="10" name="Picture 9">
            <a:extLst>
              <a:ext uri="{FF2B5EF4-FFF2-40B4-BE49-F238E27FC236}">
                <a16:creationId xmlns="" xmlns:a16="http://schemas.microsoft.com/office/drawing/2014/main" id="{8F925500-BCFD-4747-9485-8AD48AD785AA}"/>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21471" y="5178649"/>
            <a:ext cx="322946" cy="583161"/>
          </a:xfrm>
          <a:prstGeom prst="rect">
            <a:avLst/>
          </a:prstGeom>
        </p:spPr>
      </p:pic>
    </p:spTree>
    <p:extLst>
      <p:ext uri="{BB962C8B-B14F-4D97-AF65-F5344CB8AC3E}">
        <p14:creationId xmlns:p14="http://schemas.microsoft.com/office/powerpoint/2010/main" xmlns="" val="30906248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anim calcmode="lin" valueType="num">
                                      <p:cBhvr>
                                        <p:cTn id="15"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2" presetClass="entr" presetSubtype="1" fill="hold" nodeType="afterEffect">
                                  <p:stCondLst>
                                    <p:cond delay="25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250" fill="hold"/>
                                        <p:tgtEl>
                                          <p:spTgt spid="40"/>
                                        </p:tgtEl>
                                        <p:attrNameLst>
                                          <p:attrName>ppt_x</p:attrName>
                                        </p:attrNameLst>
                                      </p:cBhvr>
                                      <p:tavLst>
                                        <p:tav tm="0">
                                          <p:val>
                                            <p:strVal val="#ppt_x"/>
                                          </p:val>
                                        </p:tav>
                                        <p:tav tm="100000">
                                          <p:val>
                                            <p:strVal val="#ppt_x"/>
                                          </p:val>
                                        </p:tav>
                                      </p:tavLst>
                                    </p:anim>
                                    <p:anim calcmode="lin" valueType="num">
                                      <p:cBhvr additive="base">
                                        <p:cTn id="21" dur="25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50"/>
                                        <p:tgtEl>
                                          <p:spTgt spid="3">
                                            <p:txEl>
                                              <p:pRg st="1" end="1"/>
                                            </p:txEl>
                                          </p:spTgt>
                                        </p:tgtEl>
                                      </p:cBhvr>
                                    </p:animEffect>
                                    <p:anim calcmode="lin" valueType="num">
                                      <p:cBhvr>
                                        <p:cTn id="27"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
                            </p:stCondLst>
                            <p:childTnLst>
                              <p:par>
                                <p:cTn id="30" presetID="2" presetClass="entr" presetSubtype="1" fill="hold" nodeType="afterEffect">
                                  <p:stCondLst>
                                    <p:cond delay="2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250" fill="hold"/>
                                        <p:tgtEl>
                                          <p:spTgt spid="44"/>
                                        </p:tgtEl>
                                        <p:attrNameLst>
                                          <p:attrName>ppt_x</p:attrName>
                                        </p:attrNameLst>
                                      </p:cBhvr>
                                      <p:tavLst>
                                        <p:tav tm="0">
                                          <p:val>
                                            <p:strVal val="#ppt_x"/>
                                          </p:val>
                                        </p:tav>
                                        <p:tav tm="100000">
                                          <p:val>
                                            <p:strVal val="#ppt_x"/>
                                          </p:val>
                                        </p:tav>
                                      </p:tavLst>
                                    </p:anim>
                                    <p:anim calcmode="lin" valueType="num">
                                      <p:cBhvr additive="base">
                                        <p:cTn id="33" dur="25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250"/>
                                        <p:tgtEl>
                                          <p:spTgt spid="3">
                                            <p:txEl>
                                              <p:pRg st="2" end="2"/>
                                            </p:txEl>
                                          </p:spTgt>
                                        </p:tgtEl>
                                      </p:cBhvr>
                                    </p:animEffect>
                                    <p:anim calcmode="lin" valueType="num">
                                      <p:cBhvr>
                                        <p:cTn id="3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250" fill="hold"/>
                                        <p:tgtEl>
                                          <p:spTgt spid="10"/>
                                        </p:tgtEl>
                                        <p:attrNameLst>
                                          <p:attrName>ppt_x</p:attrName>
                                        </p:attrNameLst>
                                      </p:cBhvr>
                                      <p:tavLst>
                                        <p:tav tm="0">
                                          <p:val>
                                            <p:strVal val="#ppt_x"/>
                                          </p:val>
                                        </p:tav>
                                        <p:tav tm="100000">
                                          <p:val>
                                            <p:strVal val="#ppt_x"/>
                                          </p:val>
                                        </p:tav>
                                      </p:tavLst>
                                    </p:anim>
                                    <p:anim calcmode="lin" valueType="num">
                                      <p:cBhvr additive="base">
                                        <p:cTn id="45" dur="2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250"/>
                                        <p:tgtEl>
                                          <p:spTgt spid="3">
                                            <p:txEl>
                                              <p:pRg st="3" end="3"/>
                                            </p:txEl>
                                          </p:spTgt>
                                        </p:tgtEl>
                                      </p:cBhvr>
                                    </p:animEffect>
                                    <p:anim calcmode="lin" valueType="num">
                                      <p:cBhvr>
                                        <p:cTn id="5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
                            </p:stCondLst>
                            <p:childTnLst>
                              <p:par>
                                <p:cTn id="54" presetID="2" presetClass="entr" presetSubtype="1"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250" fill="hold"/>
                                        <p:tgtEl>
                                          <p:spTgt spid="9"/>
                                        </p:tgtEl>
                                        <p:attrNameLst>
                                          <p:attrName>ppt_x</p:attrName>
                                        </p:attrNameLst>
                                      </p:cBhvr>
                                      <p:tavLst>
                                        <p:tav tm="0">
                                          <p:val>
                                            <p:strVal val="#ppt_x"/>
                                          </p:val>
                                        </p:tav>
                                        <p:tav tm="100000">
                                          <p:val>
                                            <p:strVal val="#ppt_x"/>
                                          </p:val>
                                        </p:tav>
                                      </p:tavLst>
                                    </p:anim>
                                    <p:anim calcmode="lin" valueType="num">
                                      <p:cBhvr additive="base">
                                        <p:cTn id="57"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A18DC-1EFC-4D76-A736-A6969EFC32B7}"/>
              </a:ext>
            </a:extLst>
          </p:cNvPr>
          <p:cNvSpPr>
            <a:spLocks noGrp="1"/>
          </p:cNvSpPr>
          <p:nvPr>
            <p:ph type="title"/>
          </p:nvPr>
        </p:nvSpPr>
        <p:spPr/>
        <p:txBody>
          <a:bodyPr vert="horz" lIns="91440" tIns="45720" rIns="91440" bIns="45720" rtlCol="0" anchor="ctr">
            <a:normAutofit/>
          </a:bodyPr>
          <a:lstStyle/>
          <a:p>
            <a:pPr algn="ctr"/>
            <a:r>
              <a:rPr lang="ar-QA" b="1" dirty="0"/>
              <a:t>ما الذي تغير  بعد اندلاع الأزمة؟</a:t>
            </a:r>
          </a:p>
        </p:txBody>
      </p:sp>
      <p:sp>
        <p:nvSpPr>
          <p:cNvPr id="4" name="Slide Number Placeholder 3">
            <a:extLst>
              <a:ext uri="{FF2B5EF4-FFF2-40B4-BE49-F238E27FC236}">
                <a16:creationId xmlns="" xmlns:a16="http://schemas.microsoft.com/office/drawing/2014/main" id="{1666AEAC-3B9A-4369-8E0E-C7944C236104}"/>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Picture 4">
            <a:extLst>
              <a:ext uri="{FF2B5EF4-FFF2-40B4-BE49-F238E27FC236}">
                <a16:creationId xmlns="" xmlns:a16="http://schemas.microsoft.com/office/drawing/2014/main" id="{16265A7C-8051-4345-A0F3-473FAD442E5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81192" y="3686175"/>
            <a:ext cx="8652468" cy="2940005"/>
          </a:xfrm>
          <a:prstGeom prst="rect">
            <a:avLst/>
          </a:prstGeom>
        </p:spPr>
      </p:pic>
      <p:sp>
        <p:nvSpPr>
          <p:cNvPr id="6" name="TextBox 5">
            <a:extLst>
              <a:ext uri="{FF2B5EF4-FFF2-40B4-BE49-F238E27FC236}">
                <a16:creationId xmlns="" xmlns:a16="http://schemas.microsoft.com/office/drawing/2014/main" id="{58DA96AB-982A-49C5-80C5-52BEF62371A0}"/>
              </a:ext>
            </a:extLst>
          </p:cNvPr>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a:t>
            </a:r>
            <a:endParaRPr lang="en-GB" sz="14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1E943155-926E-41EF-AB96-5CD9A51B3593}"/>
              </a:ext>
            </a:extLst>
          </p:cNvPr>
          <p:cNvSpPr txBox="1"/>
          <p:nvPr/>
        </p:nvSpPr>
        <p:spPr>
          <a:xfrm>
            <a:off x="3409026" y="2051874"/>
            <a:ext cx="7528264" cy="2677656"/>
          </a:xfrm>
          <a:prstGeom prst="rect">
            <a:avLst/>
          </a:prstGeom>
          <a:noFill/>
        </p:spPr>
        <p:txBody>
          <a:bodyPr wrap="square" rtlCol="1">
            <a:spAutoFit/>
          </a:bodyPr>
          <a:lstStyle/>
          <a:p>
            <a:pPr marL="285750" indent="-285750" algn="r" rtl="1">
              <a:buFont typeface="Arial" panose="020B0604020202020204" pitchFamily="34" charset="0"/>
              <a:buChar char="•"/>
            </a:pPr>
            <a:r>
              <a:rPr lang="ar-QA" sz="2400" dirty="0"/>
              <a:t>تأثر الفلسطينيين ومخيماتهم بشكل مباشر بالأعمال الحربية.</a:t>
            </a:r>
          </a:p>
          <a:p>
            <a:pPr marL="285750" indent="-285750" algn="r" rtl="1">
              <a:buFont typeface="Arial" panose="020B0604020202020204" pitchFamily="34" charset="0"/>
              <a:buChar char="•"/>
            </a:pPr>
            <a:r>
              <a:rPr lang="ar-QA" sz="2400" dirty="0"/>
              <a:t>سقوط الضحايا والمعتقلين وحالات الاختفاء القسري.</a:t>
            </a:r>
          </a:p>
          <a:p>
            <a:pPr marL="285750" indent="-285750" algn="r" rtl="1">
              <a:buFont typeface="Arial" panose="020B0604020202020204" pitchFamily="34" charset="0"/>
              <a:buChar char="•"/>
            </a:pPr>
            <a:r>
              <a:rPr lang="ar-QA" sz="2400" dirty="0"/>
              <a:t>تغير التركيبة السكانية الفلسطينية بسبب حركة النزوح والهجرة.</a:t>
            </a:r>
          </a:p>
          <a:p>
            <a:pPr marL="285750" indent="-285750" algn="r" rtl="1">
              <a:buFont typeface="Arial" panose="020B0604020202020204" pitchFamily="34" charset="0"/>
              <a:buChar char="•"/>
            </a:pPr>
            <a:r>
              <a:rPr lang="ar-QA" sz="2400" dirty="0"/>
              <a:t>تغيرات على المستوى القانوني:</a:t>
            </a:r>
          </a:p>
          <a:p>
            <a:pPr marL="742950" lvl="1" indent="-285750" algn="r" rtl="1">
              <a:buFont typeface="Arial" panose="020B0604020202020204" pitchFamily="34" charset="0"/>
              <a:buChar char="•"/>
            </a:pPr>
            <a:r>
              <a:rPr lang="ar-QA" sz="2400" dirty="0"/>
              <a:t>المنح الدراسية للفلسطينيين، يناير 2013م.</a:t>
            </a:r>
          </a:p>
          <a:p>
            <a:pPr marL="742950" lvl="1" indent="-285750" algn="r" rtl="1">
              <a:buFont typeface="Arial" panose="020B0604020202020204" pitchFamily="34" charset="0"/>
              <a:buChar char="•"/>
            </a:pPr>
            <a:r>
              <a:rPr lang="ar-QA" sz="2400" dirty="0"/>
              <a:t>القانون رقم 10 للعام 2018م.</a:t>
            </a:r>
          </a:p>
          <a:p>
            <a:pPr marL="285750" indent="-285750" algn="r" rtl="1">
              <a:buFont typeface="Arial" panose="020B0604020202020204" pitchFamily="34" charset="0"/>
              <a:buChar char="•"/>
            </a:pPr>
            <a:r>
              <a:rPr lang="ar-QA" sz="2400" dirty="0"/>
              <a:t>التدهور الحقيقي في الوضع الإنساني والاقتصادي.</a:t>
            </a:r>
          </a:p>
        </p:txBody>
      </p:sp>
      <p:sp>
        <p:nvSpPr>
          <p:cNvPr id="8" name="TextBox 7">
            <a:extLst>
              <a:ext uri="{FF2B5EF4-FFF2-40B4-BE49-F238E27FC236}">
                <a16:creationId xmlns="" xmlns:a16="http://schemas.microsoft.com/office/drawing/2014/main" id="{34E4D991-B0D5-454D-ACED-5ABAD239F96D}"/>
              </a:ext>
            </a:extLst>
          </p:cNvPr>
          <p:cNvSpPr txBox="1"/>
          <p:nvPr/>
        </p:nvSpPr>
        <p:spPr>
          <a:xfrm>
            <a:off x="9134475" y="6110025"/>
            <a:ext cx="2114550" cy="307777"/>
          </a:xfrm>
          <a:prstGeom prst="rect">
            <a:avLst/>
          </a:prstGeom>
          <a:noFill/>
        </p:spPr>
        <p:txBody>
          <a:bodyPr wrap="square" rtlCol="1">
            <a:spAutoFit/>
          </a:bodyPr>
          <a:lstStyle/>
          <a:p>
            <a:r>
              <a:rPr lang="ar-QA" sz="1400" dirty="0"/>
              <a:t>المصدر: الأونروا 2018م</a:t>
            </a:r>
          </a:p>
        </p:txBody>
      </p:sp>
    </p:spTree>
    <p:extLst>
      <p:ext uri="{BB962C8B-B14F-4D97-AF65-F5344CB8AC3E}">
        <p14:creationId xmlns:p14="http://schemas.microsoft.com/office/powerpoint/2010/main" xmlns="" val="14812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LB" b="1" dirty="0"/>
              <a:t>الضحايا والمعتقلين</a:t>
            </a:r>
            <a:r>
              <a:rPr lang="ar-QA" b="1" dirty="0"/>
              <a:t> الفلسطينيين السوريين</a:t>
            </a:r>
            <a:r>
              <a:rPr lang="ar-LB" b="1" dirty="0"/>
              <a:t>.. إحصائيات وأرقام</a:t>
            </a:r>
            <a:endParaRPr lang="en-GB" dirty="0"/>
          </a:p>
        </p:txBody>
      </p:sp>
      <p:sp>
        <p:nvSpPr>
          <p:cNvPr id="3" name="Text Placeholder 2"/>
          <p:cNvSpPr>
            <a:spLocks noGrp="1"/>
          </p:cNvSpPr>
          <p:nvPr>
            <p:ph type="body" idx="1"/>
          </p:nvPr>
        </p:nvSpPr>
        <p:spPr/>
        <p:txBody>
          <a:bodyPr/>
          <a:lstStyle/>
          <a:p>
            <a:pPr algn="ctr"/>
            <a:r>
              <a:rPr lang="ar-LB" dirty="0"/>
              <a:t>المحور الثالث</a:t>
            </a:r>
            <a:endParaRPr lang="en-GB" dirty="0"/>
          </a:p>
        </p:txBody>
      </p:sp>
      <p:sp>
        <p:nvSpPr>
          <p:cNvPr id="4" name="Slide Number Placeholder 3">
            <a:extLst>
              <a:ext uri="{FF2B5EF4-FFF2-40B4-BE49-F238E27FC236}">
                <a16:creationId xmlns="" xmlns:a16="http://schemas.microsoft.com/office/drawing/2014/main" id="{81A4A2D3-D633-48D7-AA2B-B8CF3E1061E6}"/>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xmlns="" val="4080661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الضحايا الفلسطينيون</a:t>
            </a:r>
            <a:endParaRPr lang="en-GB" b="1" dirty="0"/>
          </a:p>
        </p:txBody>
      </p:sp>
      <p:sp>
        <p:nvSpPr>
          <p:cNvPr id="3" name="Content Placeholder 2"/>
          <p:cNvSpPr>
            <a:spLocks noGrp="1"/>
          </p:cNvSpPr>
          <p:nvPr>
            <p:ph idx="1"/>
          </p:nvPr>
        </p:nvSpPr>
        <p:spPr>
          <a:xfrm>
            <a:off x="581192" y="2180496"/>
            <a:ext cx="11029615" cy="1563497"/>
          </a:xfrm>
        </p:spPr>
        <p:txBody>
          <a:bodyPr/>
          <a:lstStyle/>
          <a:p>
            <a:pPr marL="0" indent="0" algn="r">
              <a:buNone/>
            </a:pPr>
            <a:endParaRPr lang="ar-LB" dirty="0"/>
          </a:p>
          <a:p>
            <a:pPr marL="0" indent="0" algn="r">
              <a:buNone/>
            </a:pPr>
            <a:endParaRPr lang="ar-LB" dirty="0"/>
          </a:p>
        </p:txBody>
      </p:sp>
      <p:sp>
        <p:nvSpPr>
          <p:cNvPr id="6" name="Slide Number Placeholder 5">
            <a:extLst>
              <a:ext uri="{FF2B5EF4-FFF2-40B4-BE49-F238E27FC236}">
                <a16:creationId xmlns="" xmlns:a16="http://schemas.microsoft.com/office/drawing/2014/main" id="{06637BEB-B8F0-4E9A-8F2B-114F7AA14E0D}"/>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خلال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4474347" y="2650171"/>
            <a:ext cx="7248548" cy="1569660"/>
          </a:xfrm>
          <a:prstGeom prst="rect">
            <a:avLst/>
          </a:prstGeom>
          <a:noFill/>
        </p:spPr>
        <p:txBody>
          <a:bodyPr wrap="square" rtlCol="0" anchor="ctr">
            <a:spAutoFit/>
          </a:bodyPr>
          <a:lstStyle/>
          <a:p>
            <a:pPr algn="ctr"/>
            <a:r>
              <a:rPr lang="ar-LB" sz="2400" dirty="0"/>
              <a:t>مجموعة العمل من أجل فلسطينيي سورية</a:t>
            </a:r>
          </a:p>
          <a:p>
            <a:pPr algn="ctr"/>
            <a:r>
              <a:rPr lang="ar-LB" sz="2400" dirty="0"/>
              <a:t>لندن</a:t>
            </a:r>
          </a:p>
          <a:p>
            <a:pPr algn="ctr"/>
            <a:endParaRPr lang="ar-LB" sz="2400" dirty="0"/>
          </a:p>
          <a:p>
            <a:pPr algn="ctr"/>
            <a:r>
              <a:rPr lang="en-US" sz="2400" dirty="0"/>
              <a:t>www.actionpal.org.uk</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4709236" y="4723726"/>
            <a:ext cx="6658552" cy="1144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 xmlns:a16="http://schemas.microsoft.com/office/drawing/2014/main" id="{BAB4BEA0-80E2-4795-852D-93181DD65B4E}"/>
              </a:ext>
            </a:extLst>
          </p:cNvPr>
          <p:cNvPicPr>
            <a:picLocks noChangeAspect="1"/>
          </p:cNvPicPr>
          <p:nvPr/>
        </p:nvPicPr>
        <p:blipFill>
          <a:blip r:embed="rId3"/>
          <a:stretch>
            <a:fillRect/>
          </a:stretch>
        </p:blipFill>
        <p:spPr>
          <a:xfrm>
            <a:off x="923925" y="2422497"/>
            <a:ext cx="2781300" cy="1304925"/>
          </a:xfrm>
          <a:prstGeom prst="rect">
            <a:avLst/>
          </a:prstGeom>
        </p:spPr>
      </p:pic>
      <p:pic>
        <p:nvPicPr>
          <p:cNvPr id="11" name="Picture 10">
            <a:extLst>
              <a:ext uri="{FF2B5EF4-FFF2-40B4-BE49-F238E27FC236}">
                <a16:creationId xmlns="" xmlns:a16="http://schemas.microsoft.com/office/drawing/2014/main" id="{E58E9377-D161-4B09-BC23-1E78F76B87A8}"/>
              </a:ext>
            </a:extLst>
          </p:cNvPr>
          <p:cNvPicPr>
            <a:picLocks noChangeAspect="1"/>
          </p:cNvPicPr>
          <p:nvPr/>
        </p:nvPicPr>
        <p:blipFill>
          <a:blip r:embed="rId4"/>
          <a:stretch>
            <a:fillRect/>
          </a:stretch>
        </p:blipFill>
        <p:spPr>
          <a:xfrm>
            <a:off x="469105" y="4070158"/>
            <a:ext cx="3924300" cy="2028825"/>
          </a:xfrm>
          <a:prstGeom prst="rect">
            <a:avLst/>
          </a:prstGeom>
        </p:spPr>
      </p:pic>
    </p:spTree>
    <p:extLst>
      <p:ext uri="{BB962C8B-B14F-4D97-AF65-F5344CB8AC3E}">
        <p14:creationId xmlns:p14="http://schemas.microsoft.com/office/powerpoint/2010/main" xmlns="" val="4239182168"/>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الضحايا الفلسطينيون</a:t>
            </a:r>
            <a:endParaRPr lang="en-GB" b="1" dirty="0"/>
          </a:p>
        </p:txBody>
      </p:sp>
      <p:sp>
        <p:nvSpPr>
          <p:cNvPr id="3" name="Content Placeholder 2"/>
          <p:cNvSpPr>
            <a:spLocks noGrp="1"/>
          </p:cNvSpPr>
          <p:nvPr>
            <p:ph idx="1"/>
          </p:nvPr>
        </p:nvSpPr>
        <p:spPr/>
        <p:txBody>
          <a:bodyPr/>
          <a:lstStyle/>
          <a:p>
            <a:pPr marL="0" indent="0" algn="r">
              <a:buNone/>
            </a:pPr>
            <a:endParaRPr lang="ar-LB" dirty="0"/>
          </a:p>
          <a:p>
            <a:pPr marL="0" indent="0" algn="r">
              <a:buNone/>
            </a:pPr>
            <a:endParaRPr lang="ar-LB" dirty="0"/>
          </a:p>
        </p:txBody>
      </p:sp>
      <p:sp>
        <p:nvSpPr>
          <p:cNvPr id="4" name="Slide Number Placeholder 3">
            <a:extLst>
              <a:ext uri="{FF2B5EF4-FFF2-40B4-BE49-F238E27FC236}">
                <a16:creationId xmlns="" xmlns:a16="http://schemas.microsoft.com/office/drawing/2014/main" id="{108E0BAD-583C-4DFE-8019-4C2E7AAAD7A4}"/>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TextBox 4"/>
          <p:cNvSpPr txBox="1"/>
          <p:nvPr/>
        </p:nvSpPr>
        <p:spPr>
          <a:xfrm>
            <a:off x="442913" y="669213"/>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في ظل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75277" y="-6075"/>
            <a:ext cx="11415252" cy="6864075"/>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0" y="-9441"/>
            <a:ext cx="12190194" cy="6970679"/>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24388" y="-1"/>
            <a:ext cx="11990246" cy="7187367"/>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216771" y="0"/>
            <a:ext cx="11997811" cy="7099014"/>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0" y="0"/>
            <a:ext cx="11990246" cy="6906416"/>
          </a:xfrm>
          <a:prstGeom prst="rect">
            <a:avLst/>
          </a:prstGeom>
        </p:spPr>
      </p:pic>
      <p:sp>
        <p:nvSpPr>
          <p:cNvPr id="14" name="TextBox 13"/>
          <p:cNvSpPr txBox="1"/>
          <p:nvPr/>
        </p:nvSpPr>
        <p:spPr>
          <a:xfrm rot="2403894">
            <a:off x="-1232029" y="5422253"/>
            <a:ext cx="5215287" cy="461665"/>
          </a:xfrm>
          <a:prstGeom prst="rect">
            <a:avLst/>
          </a:prstGeom>
          <a:solidFill>
            <a:srgbClr val="0070C0"/>
          </a:solidFill>
        </p:spPr>
        <p:txBody>
          <a:bodyPr wrap="square" rtlCol="0">
            <a:spAutoFit/>
          </a:bodyPr>
          <a:lstStyle/>
          <a:p>
            <a:pPr algn="ctr"/>
            <a:r>
              <a:rPr lang="en-US" sz="2400" b="1" dirty="0">
                <a:solidFill>
                  <a:schemeClr val="bg1"/>
                </a:solidFill>
              </a:rPr>
              <a:t>www.actionpal.org.uk</a:t>
            </a:r>
            <a:endParaRPr lang="en-GB" sz="2400" b="1" dirty="0">
              <a:solidFill>
                <a:schemeClr val="bg1"/>
              </a:solidFill>
            </a:endParaRPr>
          </a:p>
        </p:txBody>
      </p:sp>
    </p:spTree>
    <p:extLst>
      <p:ext uri="{BB962C8B-B14F-4D97-AF65-F5344CB8AC3E}">
        <p14:creationId xmlns:p14="http://schemas.microsoft.com/office/powerpoint/2010/main" xmlns="" val="316367486"/>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الضحايا الفلسطينيون حسب مكان السكن</a:t>
            </a:r>
            <a:endParaRPr lang="en-GB" b="1" dirty="0"/>
          </a:p>
        </p:txBody>
      </p:sp>
      <p:sp>
        <p:nvSpPr>
          <p:cNvPr id="3" name="Slide Number Placeholder 2">
            <a:extLst>
              <a:ext uri="{FF2B5EF4-FFF2-40B4-BE49-F238E27FC236}">
                <a16:creationId xmlns="" xmlns:a16="http://schemas.microsoft.com/office/drawing/2014/main" id="{F5BDD342-9930-4BD5-BD35-A24152A8D015}"/>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خلال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graphicFrame>
        <p:nvGraphicFramePr>
          <p:cNvPr id="17" name="Chart 16"/>
          <p:cNvGraphicFramePr/>
          <p:nvPr>
            <p:extLst>
              <p:ext uri="{D42A27DB-BD31-4B8C-83A1-F6EECF244321}">
                <p14:modId xmlns:p14="http://schemas.microsoft.com/office/powerpoint/2010/main" xmlns="" val="2628917716"/>
              </p:ext>
            </p:extLst>
          </p:nvPr>
        </p:nvGraphicFramePr>
        <p:xfrm>
          <a:off x="2032000" y="2094271"/>
          <a:ext cx="7898581" cy="4044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5989342"/>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الضحايا الفلسطينيون حسب سبب القتل</a:t>
            </a:r>
            <a:endParaRPr lang="en-GB" b="1" dirty="0"/>
          </a:p>
        </p:txBody>
      </p:sp>
      <p:sp>
        <p:nvSpPr>
          <p:cNvPr id="3" name="Slide Number Placeholder 2">
            <a:extLst>
              <a:ext uri="{FF2B5EF4-FFF2-40B4-BE49-F238E27FC236}">
                <a16:creationId xmlns="" xmlns:a16="http://schemas.microsoft.com/office/drawing/2014/main" id="{D9DDD3E3-9E92-4C88-A025-9C605AC67CC3}"/>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خلال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graphicFrame>
        <p:nvGraphicFramePr>
          <p:cNvPr id="17" name="Chart 16"/>
          <p:cNvGraphicFramePr/>
          <p:nvPr>
            <p:extLst>
              <p:ext uri="{D42A27DB-BD31-4B8C-83A1-F6EECF244321}">
                <p14:modId xmlns:p14="http://schemas.microsoft.com/office/powerpoint/2010/main" xmlns="" val="168799066"/>
              </p:ext>
            </p:extLst>
          </p:nvPr>
        </p:nvGraphicFramePr>
        <p:xfrm>
          <a:off x="2032000" y="2094271"/>
          <a:ext cx="7898581" cy="4044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0424068"/>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الضحايا الفلسطينيون حسب الجنس</a:t>
            </a:r>
            <a:endParaRPr lang="en-GB" b="1" dirty="0"/>
          </a:p>
        </p:txBody>
      </p:sp>
      <p:sp>
        <p:nvSpPr>
          <p:cNvPr id="3" name="Slide Number Placeholder 2">
            <a:extLst>
              <a:ext uri="{FF2B5EF4-FFF2-40B4-BE49-F238E27FC236}">
                <a16:creationId xmlns="" xmlns:a16="http://schemas.microsoft.com/office/drawing/2014/main" id="{A0B5528B-4A3C-4E3F-B272-DCA3C70E8B75}"/>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خلال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D80AE4FA-8070-47BB-9929-3C53B13A2CA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833458" y="1889400"/>
            <a:ext cx="8145043" cy="4431862"/>
          </a:xfrm>
          <a:prstGeom prst="rect">
            <a:avLst/>
          </a:prstGeom>
        </p:spPr>
      </p:pic>
    </p:spTree>
    <p:extLst>
      <p:ext uri="{BB962C8B-B14F-4D97-AF65-F5344CB8AC3E}">
        <p14:creationId xmlns:p14="http://schemas.microsoft.com/office/powerpoint/2010/main" xmlns="" val="3899117464"/>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الانتهاكات المرتكبة بحق الفلسطينيين في سورية</a:t>
            </a:r>
            <a:endParaRPr lang="en-GB" b="1" dirty="0"/>
          </a:p>
        </p:txBody>
      </p:sp>
      <p:sp>
        <p:nvSpPr>
          <p:cNvPr id="3" name="Content Placeholder 2"/>
          <p:cNvSpPr>
            <a:spLocks noGrp="1"/>
          </p:cNvSpPr>
          <p:nvPr>
            <p:ph idx="1"/>
          </p:nvPr>
        </p:nvSpPr>
        <p:spPr>
          <a:xfrm>
            <a:off x="581192" y="2180496"/>
            <a:ext cx="11029615" cy="1563497"/>
          </a:xfrm>
        </p:spPr>
        <p:txBody>
          <a:bodyPr/>
          <a:lstStyle/>
          <a:p>
            <a:pPr marL="0" indent="0" algn="r">
              <a:buNone/>
            </a:pPr>
            <a:endParaRPr lang="ar-LB" dirty="0"/>
          </a:p>
          <a:p>
            <a:pPr marL="0" indent="0" algn="r">
              <a:buNone/>
            </a:pPr>
            <a:endParaRPr lang="ar-LB" dirty="0"/>
          </a:p>
        </p:txBody>
      </p:sp>
      <p:sp>
        <p:nvSpPr>
          <p:cNvPr id="4" name="Slide Number Placeholder 3">
            <a:extLst>
              <a:ext uri="{FF2B5EF4-FFF2-40B4-BE49-F238E27FC236}">
                <a16:creationId xmlns="" xmlns:a16="http://schemas.microsoft.com/office/drawing/2014/main" id="{4D19B37E-762E-4EF6-B729-0F773DD2D5C9}"/>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 فلسطينيو سورية خلال الأزمة السورية/إحصائيات الضحايا والمعتقلين/</a:t>
            </a:r>
            <a:endParaRPr lang="en-GB" sz="1400" b="1" dirty="0">
              <a:solidFill>
                <a:schemeClr val="bg1"/>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626346145"/>
              </p:ext>
            </p:extLst>
          </p:nvPr>
        </p:nvGraphicFramePr>
        <p:xfrm>
          <a:off x="4542574" y="2180496"/>
          <a:ext cx="3106851" cy="3927524"/>
        </p:xfrm>
        <a:graphic>
          <a:graphicData uri="http://schemas.openxmlformats.org/drawingml/2006/table">
            <a:tbl>
              <a:tblPr rtl="1" firstRow="1" firstCol="1" bandRow="1">
                <a:tableStyleId>{BC89EF96-8CEA-46FF-86C4-4CE0E7609802}</a:tableStyleId>
              </a:tblPr>
              <a:tblGrid>
                <a:gridCol w="3106851">
                  <a:extLst>
                    <a:ext uri="{9D8B030D-6E8A-4147-A177-3AD203B41FA5}">
                      <a16:colId xmlns="" xmlns:a16="http://schemas.microsoft.com/office/drawing/2014/main" val="115261638"/>
                    </a:ext>
                  </a:extLst>
                </a:gridCol>
              </a:tblGrid>
              <a:tr h="513232">
                <a:tc>
                  <a:txBody>
                    <a:bodyPr/>
                    <a:lstStyle/>
                    <a:p>
                      <a:pPr algn="ctr" rtl="1">
                        <a:lnSpc>
                          <a:spcPct val="115000"/>
                        </a:lnSpc>
                        <a:spcAft>
                          <a:spcPts val="0"/>
                        </a:spcAft>
                      </a:pPr>
                      <a:r>
                        <a:rPr lang="ar-SY" sz="1800" dirty="0">
                          <a:effectLst/>
                        </a:rPr>
                        <a:t>حصار</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3867440329"/>
                  </a:ext>
                </a:extLst>
              </a:tr>
              <a:tr h="348904">
                <a:tc>
                  <a:txBody>
                    <a:bodyPr/>
                    <a:lstStyle/>
                    <a:p>
                      <a:pPr algn="ctr" rtl="1">
                        <a:lnSpc>
                          <a:spcPct val="115000"/>
                        </a:lnSpc>
                        <a:spcAft>
                          <a:spcPts val="0"/>
                        </a:spcAft>
                      </a:pPr>
                      <a:r>
                        <a:rPr lang="ar-QA" sz="1800" dirty="0">
                          <a:effectLst/>
                        </a:rPr>
                        <a:t>قتل</a:t>
                      </a:r>
                      <a:r>
                        <a:rPr lang="ar-SY" sz="1800" dirty="0">
                          <a:effectLst/>
                        </a:rPr>
                        <a:t> تحت التعذيب</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333295053"/>
                  </a:ext>
                </a:extLst>
              </a:tr>
              <a:tr h="348904">
                <a:tc>
                  <a:txBody>
                    <a:bodyPr/>
                    <a:lstStyle/>
                    <a:p>
                      <a:pPr algn="ctr" rtl="1">
                        <a:lnSpc>
                          <a:spcPct val="115000"/>
                        </a:lnSpc>
                        <a:spcAft>
                          <a:spcPts val="0"/>
                        </a:spcAft>
                      </a:pPr>
                      <a:r>
                        <a:rPr lang="ar-SY" sz="1800" dirty="0">
                          <a:effectLst/>
                        </a:rPr>
                        <a:t>تطهير وتهجير شامل للسكان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3477606548"/>
                  </a:ext>
                </a:extLst>
              </a:tr>
              <a:tr h="348904">
                <a:tc>
                  <a:txBody>
                    <a:bodyPr/>
                    <a:lstStyle/>
                    <a:p>
                      <a:pPr algn="ctr" rtl="1">
                        <a:lnSpc>
                          <a:spcPct val="115000"/>
                        </a:lnSpc>
                        <a:spcAft>
                          <a:spcPts val="0"/>
                        </a:spcAft>
                      </a:pPr>
                      <a:r>
                        <a:rPr lang="ar-SY" sz="1800" dirty="0">
                          <a:effectLst/>
                        </a:rPr>
                        <a:t>استيلاء على الممتلكات</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709860933"/>
                  </a:ext>
                </a:extLst>
              </a:tr>
              <a:tr h="449820">
                <a:tc>
                  <a:txBody>
                    <a:bodyPr/>
                    <a:lstStyle/>
                    <a:p>
                      <a:pPr algn="ctr" rtl="1">
                        <a:lnSpc>
                          <a:spcPct val="115000"/>
                        </a:lnSpc>
                        <a:spcAft>
                          <a:spcPts val="0"/>
                        </a:spcAft>
                      </a:pPr>
                      <a:r>
                        <a:rPr lang="ar-SY" sz="1800" dirty="0">
                          <a:effectLst/>
                        </a:rPr>
                        <a:t>استهداف المنشآت المدنية ومنازل المدنيين</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581985912"/>
                  </a:ext>
                </a:extLst>
              </a:tr>
              <a:tr h="348904">
                <a:tc>
                  <a:txBody>
                    <a:bodyPr/>
                    <a:lstStyle/>
                    <a:p>
                      <a:pPr algn="ctr" rtl="1">
                        <a:lnSpc>
                          <a:spcPct val="115000"/>
                        </a:lnSpc>
                        <a:spcAft>
                          <a:spcPts val="0"/>
                        </a:spcAft>
                      </a:pPr>
                      <a:r>
                        <a:rPr lang="ar-SY" sz="1800" dirty="0">
                          <a:effectLst/>
                        </a:rPr>
                        <a:t>تهجير داخل سورية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3301333695"/>
                  </a:ext>
                </a:extLst>
              </a:tr>
              <a:tr h="382495">
                <a:tc>
                  <a:txBody>
                    <a:bodyPr/>
                    <a:lstStyle/>
                    <a:p>
                      <a:pPr algn="ctr" rtl="1">
                        <a:lnSpc>
                          <a:spcPct val="115000"/>
                        </a:lnSpc>
                        <a:spcAft>
                          <a:spcPts val="0"/>
                        </a:spcAft>
                      </a:pPr>
                      <a:r>
                        <a:rPr lang="ar-SY" sz="1800" dirty="0">
                          <a:effectLst/>
                        </a:rPr>
                        <a:t>تهجير إلى خارج سورية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2081202266"/>
                  </a:ext>
                </a:extLst>
              </a:tr>
              <a:tr h="431576">
                <a:tc>
                  <a:txBody>
                    <a:bodyPr/>
                    <a:lstStyle/>
                    <a:p>
                      <a:pPr algn="ctr" rtl="1">
                        <a:lnSpc>
                          <a:spcPct val="115000"/>
                        </a:lnSpc>
                        <a:spcAft>
                          <a:spcPts val="0"/>
                        </a:spcAft>
                      </a:pPr>
                      <a:r>
                        <a:rPr lang="ar-SY" sz="1800" dirty="0">
                          <a:effectLst/>
                        </a:rPr>
                        <a:t>عنف ضد المرأة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3966393476"/>
                  </a:ext>
                </a:extLst>
              </a:tr>
              <a:tr h="754785">
                <a:tc>
                  <a:txBody>
                    <a:bodyPr/>
                    <a:lstStyle/>
                    <a:p>
                      <a:pPr algn="ctr" rtl="1">
                        <a:lnSpc>
                          <a:spcPct val="115000"/>
                        </a:lnSpc>
                        <a:spcAft>
                          <a:spcPts val="0"/>
                        </a:spcAft>
                      </a:pPr>
                      <a:r>
                        <a:rPr lang="ar-SY" sz="1800" dirty="0">
                          <a:effectLst/>
                        </a:rPr>
                        <a:t>اعتقال تعسفي وإخفاء قسري</a:t>
                      </a:r>
                      <a:endParaRPr lang="en-GB" sz="1800" dirty="0">
                        <a:effectLst/>
                      </a:endParaRPr>
                    </a:p>
                    <a:p>
                      <a:pPr algn="ctr" rtl="1">
                        <a:lnSpc>
                          <a:spcPct val="115000"/>
                        </a:lnSpc>
                        <a:spcAft>
                          <a:spcPts val="0"/>
                        </a:spcAft>
                      </a:pPr>
                      <a:r>
                        <a:rPr lang="ar-SY" sz="1800" dirty="0">
                          <a:effectLst/>
                        </a:rPr>
                        <a:t>قتل خارج نظاق القانون</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6907" marR="46907" marT="0" marB="0"/>
                </a:tc>
                <a:extLst>
                  <a:ext uri="{0D108BD9-81ED-4DB2-BD59-A6C34878D82A}">
                    <a16:rowId xmlns="" xmlns:a16="http://schemas.microsoft.com/office/drawing/2014/main" val="1109879571"/>
                  </a:ext>
                </a:extLst>
              </a:tr>
            </a:tbl>
          </a:graphicData>
        </a:graphic>
      </p:graphicFrame>
    </p:spTree>
    <p:extLst>
      <p:ext uri="{BB962C8B-B14F-4D97-AF65-F5344CB8AC3E}">
        <p14:creationId xmlns:p14="http://schemas.microsoft.com/office/powerpoint/2010/main" xmlns="" val="300320687"/>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LB" b="1" dirty="0"/>
              <a:t>فلسطينيو سورية في الخارج</a:t>
            </a:r>
            <a:endParaRPr lang="en-GB" dirty="0"/>
          </a:p>
        </p:txBody>
      </p:sp>
      <p:sp>
        <p:nvSpPr>
          <p:cNvPr id="3" name="Text Placeholder 2"/>
          <p:cNvSpPr>
            <a:spLocks noGrp="1"/>
          </p:cNvSpPr>
          <p:nvPr>
            <p:ph type="body" idx="1"/>
          </p:nvPr>
        </p:nvSpPr>
        <p:spPr/>
        <p:txBody>
          <a:bodyPr/>
          <a:lstStyle/>
          <a:p>
            <a:pPr algn="ctr"/>
            <a:r>
              <a:rPr lang="ar-LB" dirty="0"/>
              <a:t>المحور الرابع</a:t>
            </a:r>
            <a:endParaRPr lang="en-GB" dirty="0"/>
          </a:p>
        </p:txBody>
      </p:sp>
      <p:sp>
        <p:nvSpPr>
          <p:cNvPr id="4" name="Slide Number Placeholder 3">
            <a:extLst>
              <a:ext uri="{FF2B5EF4-FFF2-40B4-BE49-F238E27FC236}">
                <a16:creationId xmlns="" xmlns:a16="http://schemas.microsoft.com/office/drawing/2014/main" id="{37A8CAE5-4C32-4802-BCB3-60C2725C8F22}"/>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xmlns="" val="409336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متى جاؤوا إلى سوريا</a:t>
            </a:r>
            <a:endParaRPr lang="en-GB" dirty="0"/>
          </a:p>
        </p:txBody>
      </p:sp>
      <p:sp>
        <p:nvSpPr>
          <p:cNvPr id="3" name="Slide Number Placeholder 2">
            <a:extLst>
              <a:ext uri="{FF2B5EF4-FFF2-40B4-BE49-F238E27FC236}">
                <a16:creationId xmlns="" xmlns:a16="http://schemas.microsoft.com/office/drawing/2014/main" id="{DA80D29B-FE5E-4F8B-BD4F-9E7433694D4F}"/>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1218951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spTree>
    <p:extLst>
      <p:ext uri="{BB962C8B-B14F-4D97-AF65-F5344CB8AC3E}">
        <p14:creationId xmlns:p14="http://schemas.microsoft.com/office/powerpoint/2010/main" xmlns="" val="167609406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لبنان</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31316204"/>
              </p:ext>
            </p:extLst>
          </p:nvPr>
        </p:nvGraphicFramePr>
        <p:xfrm>
          <a:off x="2399071" y="2163097"/>
          <a:ext cx="7914968" cy="369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6337B6C2-1102-4EC2-8D69-32DDD612AB82}"/>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55704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الأعداد والتوزع</a:t>
            </a:r>
            <a:endParaRPr lang="en-GB" b="1" dirty="0"/>
          </a:p>
        </p:txBody>
      </p:sp>
      <p:sp>
        <p:nvSpPr>
          <p:cNvPr id="3" name="Content Placeholder 2"/>
          <p:cNvSpPr>
            <a:spLocks noGrp="1"/>
          </p:cNvSpPr>
          <p:nvPr>
            <p:ph idx="1"/>
          </p:nvPr>
        </p:nvSpPr>
        <p:spPr>
          <a:xfrm>
            <a:off x="581192" y="3556570"/>
            <a:ext cx="11029615" cy="3039539"/>
          </a:xfrm>
        </p:spPr>
        <p:txBody>
          <a:bodyPr>
            <a:normAutofit/>
          </a:bodyPr>
          <a:lstStyle/>
          <a:p>
            <a:pPr lvl="2" algn="r" rtl="1"/>
            <a:r>
              <a:rPr lang="ar-SY" sz="2400" dirty="0"/>
              <a:t>العدد الإجمالي حوالي </a:t>
            </a:r>
            <a:r>
              <a:rPr lang="ar-LB" sz="2400" dirty="0"/>
              <a:t>31</a:t>
            </a:r>
            <a:r>
              <a:rPr lang="ar-SY" sz="2400" dirty="0"/>
              <a:t> ألف لاجئ</a:t>
            </a:r>
            <a:r>
              <a:rPr lang="ar-LB" sz="2400" dirty="0"/>
              <a:t>.</a:t>
            </a:r>
          </a:p>
          <a:p>
            <a:pPr lvl="2" algn="r" rtl="1"/>
            <a:r>
              <a:rPr lang="ar-SY" sz="2400" dirty="0"/>
              <a:t>49% منهم قادمون من مخيم اليرموك.</a:t>
            </a:r>
            <a:endParaRPr lang="en-GB" sz="1800" dirty="0"/>
          </a:p>
          <a:p>
            <a:pPr lvl="2" algn="r" rtl="1"/>
            <a:r>
              <a:rPr lang="ar-SY" sz="2400" dirty="0"/>
              <a:t>50% منهم يعيشون داخل مخيمات لبنان والباقي في المدن والقرى خارجها.</a:t>
            </a:r>
            <a:endParaRPr lang="en-GB" sz="1800" dirty="0"/>
          </a:p>
          <a:p>
            <a:pPr lvl="2" algn="r" rtl="1"/>
            <a:r>
              <a:rPr lang="ar-SY" sz="2400" dirty="0"/>
              <a:t>26% من مجموع ف.س في لبنان يقوم على إعالتها نساء.</a:t>
            </a:r>
            <a:endParaRPr lang="en-GB" sz="1800" dirty="0"/>
          </a:p>
          <a:p>
            <a:pPr lvl="2" algn="r" rtl="1"/>
            <a:r>
              <a:rPr lang="ar-SY" sz="2400" dirty="0"/>
              <a:t>66% من فلسطينيي لبنان أصلاً فقراء و70% من منازل المخيمات هناك غير صحية.</a:t>
            </a:r>
            <a:endParaRPr lang="ar-QA" sz="2400" dirty="0"/>
          </a:p>
          <a:p>
            <a:pPr marL="630000" lvl="2" indent="0" algn="r" rtl="1">
              <a:buNone/>
            </a:pPr>
            <a:r>
              <a:rPr lang="ar-QA" dirty="0"/>
              <a:t>                                                              المصدر: لجنة فلسطينيي سورية في لبنان ومجموعة العمل من أجل فلسطينيي سورية</a:t>
            </a:r>
            <a:endParaRPr lang="en-GB" sz="1100" dirty="0"/>
          </a:p>
        </p:txBody>
      </p:sp>
      <p:sp>
        <p:nvSpPr>
          <p:cNvPr id="4" name="Slide Number Placeholder 3">
            <a:extLst>
              <a:ext uri="{FF2B5EF4-FFF2-40B4-BE49-F238E27FC236}">
                <a16:creationId xmlns="" xmlns:a16="http://schemas.microsoft.com/office/drawing/2014/main" id="{5DFC7439-552D-436C-95F1-DA42308FE34B}"/>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الخارج/لبنان</a:t>
            </a:r>
            <a:endParaRPr lang="en-GB" sz="14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9C3BCF78-6B75-4FB6-811C-D9F3327F682F}"/>
              </a:ext>
            </a:extLst>
          </p:cNvPr>
          <p:cNvPicPr>
            <a:picLocks noChangeAspect="1"/>
          </p:cNvPicPr>
          <p:nvPr/>
        </p:nvPicPr>
        <p:blipFill>
          <a:blip r:embed="rId2"/>
          <a:stretch>
            <a:fillRect/>
          </a:stretch>
        </p:blipFill>
        <p:spPr>
          <a:xfrm>
            <a:off x="1298717" y="1820050"/>
            <a:ext cx="9568371" cy="1860346"/>
          </a:xfrm>
          <a:prstGeom prst="rect">
            <a:avLst/>
          </a:prstGeom>
        </p:spPr>
      </p:pic>
      <p:sp>
        <p:nvSpPr>
          <p:cNvPr id="7" name="TextBox 6">
            <a:extLst>
              <a:ext uri="{FF2B5EF4-FFF2-40B4-BE49-F238E27FC236}">
                <a16:creationId xmlns="" xmlns:a16="http://schemas.microsoft.com/office/drawing/2014/main" id="{C02EAE49-66A1-48BE-9BE0-CCDD9E610BAC}"/>
              </a:ext>
            </a:extLst>
          </p:cNvPr>
          <p:cNvSpPr txBox="1"/>
          <p:nvPr/>
        </p:nvSpPr>
        <p:spPr>
          <a:xfrm>
            <a:off x="581191" y="3298369"/>
            <a:ext cx="1713390" cy="276999"/>
          </a:xfrm>
          <a:prstGeom prst="rect">
            <a:avLst/>
          </a:prstGeom>
          <a:noFill/>
        </p:spPr>
        <p:txBody>
          <a:bodyPr wrap="square" rtlCol="1">
            <a:spAutoFit/>
          </a:bodyPr>
          <a:lstStyle/>
          <a:p>
            <a:r>
              <a:rPr lang="ar-QA" sz="1200" dirty="0"/>
              <a:t>المصدر: الأونروا 2018</a:t>
            </a:r>
          </a:p>
        </p:txBody>
      </p:sp>
    </p:spTree>
    <p:extLst>
      <p:ext uri="{BB962C8B-B14F-4D97-AF65-F5344CB8AC3E}">
        <p14:creationId xmlns:p14="http://schemas.microsoft.com/office/powerpoint/2010/main" xmlns="" val="12993895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القانوني</a:t>
            </a:r>
            <a:endParaRPr lang="en-GB" b="1" dirty="0"/>
          </a:p>
        </p:txBody>
      </p:sp>
      <p:sp>
        <p:nvSpPr>
          <p:cNvPr id="3" name="Content Placeholder 2"/>
          <p:cNvSpPr>
            <a:spLocks noGrp="1"/>
          </p:cNvSpPr>
          <p:nvPr>
            <p:ph idx="1"/>
          </p:nvPr>
        </p:nvSpPr>
        <p:spPr/>
        <p:txBody>
          <a:bodyPr>
            <a:normAutofit/>
          </a:bodyPr>
          <a:lstStyle/>
          <a:p>
            <a:pPr lvl="2" algn="r" rtl="1"/>
            <a:r>
              <a:rPr lang="ar-SY" sz="2400" dirty="0"/>
              <a:t>الحكومة اللبنانية تعتبر ملف الفلسطيني السوري ملف أمني.</a:t>
            </a:r>
            <a:endParaRPr lang="en-GB" sz="1800" dirty="0"/>
          </a:p>
          <a:p>
            <a:pPr lvl="2" algn="r" rtl="1"/>
            <a:r>
              <a:rPr lang="ar-SY" sz="2400" dirty="0"/>
              <a:t>الحكومة اللبنانية حرمت فلسطينيي سورية من صفة لاجئ وما يترتيب عليها.</a:t>
            </a:r>
            <a:endParaRPr lang="en-GB" sz="1800" dirty="0"/>
          </a:p>
          <a:p>
            <a:pPr lvl="2" algn="r" rtl="1"/>
            <a:r>
              <a:rPr lang="ar-SY" sz="2400" dirty="0"/>
              <a:t>تسجيل العديد من حالات الترحيل القسري باتجاه سورية</a:t>
            </a:r>
            <a:r>
              <a:rPr lang="ar-QA" sz="2400" dirty="0"/>
              <a:t>.</a:t>
            </a:r>
          </a:p>
          <a:p>
            <a:pPr lvl="2" algn="r" rtl="1"/>
            <a:r>
              <a:rPr lang="ar-QA" sz="2400" dirty="0"/>
              <a:t>دعوات للعودة إلى سورية مقابل مبالغ مالية (فبراير 2018م).</a:t>
            </a:r>
          </a:p>
          <a:p>
            <a:pPr lvl="2" algn="r" rtl="1"/>
            <a:r>
              <a:rPr lang="ar-QA" sz="2400" dirty="0"/>
              <a:t>مبادرة فصائلية لتسهيل إعادة الفلسطينيين إلى سورية (ديسمبر 2018م).</a:t>
            </a:r>
            <a:endParaRPr lang="en-GB" sz="1800" dirty="0"/>
          </a:p>
        </p:txBody>
      </p:sp>
      <p:sp>
        <p:nvSpPr>
          <p:cNvPr id="4" name="Slide Number Placeholder 3">
            <a:extLst>
              <a:ext uri="{FF2B5EF4-FFF2-40B4-BE49-F238E27FC236}">
                <a16:creationId xmlns="" xmlns:a16="http://schemas.microsoft.com/office/drawing/2014/main" id="{63FA48BB-6BA2-430D-990C-F06692C85FEC}"/>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الخارج/لبنان</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210171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الإنساني</a:t>
            </a:r>
            <a:endParaRPr lang="en-GB" b="1" dirty="0"/>
          </a:p>
        </p:txBody>
      </p:sp>
      <p:sp>
        <p:nvSpPr>
          <p:cNvPr id="3" name="Content Placeholder 2"/>
          <p:cNvSpPr>
            <a:spLocks noGrp="1"/>
          </p:cNvSpPr>
          <p:nvPr>
            <p:ph idx="1"/>
          </p:nvPr>
        </p:nvSpPr>
        <p:spPr>
          <a:xfrm>
            <a:off x="581192" y="2180496"/>
            <a:ext cx="11029615" cy="4282448"/>
          </a:xfrm>
        </p:spPr>
        <p:txBody>
          <a:bodyPr>
            <a:normAutofit/>
          </a:bodyPr>
          <a:lstStyle/>
          <a:p>
            <a:pPr lvl="2" algn="r" rtl="1"/>
            <a:r>
              <a:rPr lang="ar-SY" sz="1800" dirty="0"/>
              <a:t>قطع مساعدات الإيواء من الأنروا عن 1100 عائلة منتصف 2014م.</a:t>
            </a:r>
            <a:endParaRPr lang="en-GB" dirty="0"/>
          </a:p>
          <a:p>
            <a:pPr lvl="2" algn="r" rtl="1"/>
            <a:r>
              <a:rPr lang="ar-SY" sz="1800" dirty="0"/>
              <a:t>تخفيض مساعدات الطبابة من الأنروا مطلع 2016م.</a:t>
            </a:r>
            <a:endParaRPr lang="ar-QA" sz="1800" dirty="0"/>
          </a:p>
          <a:p>
            <a:pPr lvl="2" algn="r" rtl="1"/>
            <a:r>
              <a:rPr lang="ar-QA" sz="1800" dirty="0"/>
              <a:t>أزمة تمويل الأونروا وانعكاساتها مطلع 2018م.</a:t>
            </a:r>
            <a:endParaRPr lang="en-GB" dirty="0"/>
          </a:p>
          <a:p>
            <a:pPr lvl="2" algn="r" rtl="1"/>
            <a:r>
              <a:rPr lang="ar-SY" sz="1800" dirty="0"/>
              <a:t>تسجيل حالات كثير من عمالة النساء والأطفال والتسرب الدراسي.</a:t>
            </a:r>
            <a:endParaRPr lang="en-GB" dirty="0"/>
          </a:p>
          <a:p>
            <a:pPr algn="r"/>
            <a:endParaRPr lang="en-GB" sz="2400" dirty="0"/>
          </a:p>
        </p:txBody>
      </p:sp>
      <p:sp>
        <p:nvSpPr>
          <p:cNvPr id="4" name="Slide Number Placeholder 3">
            <a:extLst>
              <a:ext uri="{FF2B5EF4-FFF2-40B4-BE49-F238E27FC236}">
                <a16:creationId xmlns="" xmlns:a16="http://schemas.microsoft.com/office/drawing/2014/main" id="{8F2A7A3B-C684-43C5-A610-795D2E1AB82C}"/>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الخارج/لبنان</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768630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الأردن</a:t>
            </a:r>
            <a:endParaRPr lang="en-GB" b="1" dirty="0"/>
          </a:p>
        </p:txBody>
      </p:sp>
      <p:sp>
        <p:nvSpPr>
          <p:cNvPr id="3" name="Content Placeholder 2"/>
          <p:cNvSpPr>
            <a:spLocks noGrp="1"/>
          </p:cNvSpPr>
          <p:nvPr>
            <p:ph idx="1"/>
          </p:nvPr>
        </p:nvSpPr>
        <p:spPr>
          <a:xfrm>
            <a:off x="4128117" y="4121274"/>
            <a:ext cx="7482690" cy="2501467"/>
          </a:xfrm>
        </p:spPr>
        <p:txBody>
          <a:bodyPr>
            <a:normAutofit/>
          </a:bodyPr>
          <a:lstStyle/>
          <a:p>
            <a:pPr lvl="2" algn="r" rtl="1"/>
            <a:r>
              <a:rPr lang="ar-SY" sz="2400" dirty="0"/>
              <a:t>العدد التقريبي حوالي 10 آلاف</a:t>
            </a:r>
            <a:r>
              <a:rPr lang="ar-QA" sz="2400" dirty="0"/>
              <a:t> </a:t>
            </a:r>
            <a:r>
              <a:rPr lang="ar-QA" dirty="0"/>
              <a:t>(مجموعة العمل).</a:t>
            </a:r>
            <a:endParaRPr lang="ar-LB" sz="2400" dirty="0"/>
          </a:p>
          <a:p>
            <a:pPr lvl="2" algn="r" rtl="1"/>
            <a:r>
              <a:rPr lang="ar-SY" sz="2400" dirty="0"/>
              <a:t>كثير منهم يعمد إلى إخفاء هويته الحقيقية.</a:t>
            </a:r>
            <a:endParaRPr lang="ar-LB" sz="2400" dirty="0"/>
          </a:p>
          <a:p>
            <a:pPr lvl="2" algn="r" rtl="1"/>
            <a:r>
              <a:rPr lang="ar-SY" sz="2400" dirty="0"/>
              <a:t>السلطات تمنع رسمياً دخول ف.س بالمطلق.</a:t>
            </a:r>
            <a:endParaRPr lang="ar-LB" sz="2400" dirty="0"/>
          </a:p>
          <a:p>
            <a:pPr lvl="2" algn="r" rtl="1"/>
            <a:r>
              <a:rPr lang="ar-QA" sz="2400" dirty="0"/>
              <a:t>تفكيك </a:t>
            </a:r>
            <a:r>
              <a:rPr lang="ar-SY" sz="2400" dirty="0"/>
              <a:t>معسكر (سايبر سيتي) على الحدود مع سورية</a:t>
            </a:r>
            <a:r>
              <a:rPr lang="ar-LB" sz="2400" dirty="0"/>
              <a:t>.</a:t>
            </a:r>
            <a:endParaRPr lang="en-GB" sz="1800" dirty="0"/>
          </a:p>
          <a:p>
            <a:pPr algn="r"/>
            <a:endParaRPr lang="en-GB" sz="3200" dirty="0"/>
          </a:p>
        </p:txBody>
      </p:sp>
      <p:sp>
        <p:nvSpPr>
          <p:cNvPr id="4" name="Slide Number Placeholder 3">
            <a:extLst>
              <a:ext uri="{FF2B5EF4-FFF2-40B4-BE49-F238E27FC236}">
                <a16:creationId xmlns="" xmlns:a16="http://schemas.microsoft.com/office/drawing/2014/main" id="{CEC3F089-38DE-4673-8234-B9B8426CBA29}"/>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a:t>
            </a:r>
            <a:endParaRPr lang="en-GB" sz="1400" b="1" dirty="0">
              <a:solidFill>
                <a:schemeClr val="bg1"/>
              </a:solidFill>
              <a:latin typeface="Calibri" panose="020F0502020204030204" pitchFamily="34" charset="0"/>
              <a:cs typeface="Calibri" panose="020F0502020204030204" pitchFamily="34" charset="0"/>
            </a:endParaRPr>
          </a:p>
        </p:txBody>
      </p:sp>
      <p:pic>
        <p:nvPicPr>
          <p:cNvPr id="16386" name="Picture 2" descr="Image result for ‫سايبر سيتي‬‎"/>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1192" y="4000419"/>
            <a:ext cx="4452447" cy="250146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 xmlns:a16="http://schemas.microsoft.com/office/drawing/2014/main" id="{CAEFBE0B-1A60-435A-BA06-CD68D8F40849}"/>
              </a:ext>
            </a:extLst>
          </p:cNvPr>
          <p:cNvPicPr>
            <a:picLocks noChangeAspect="1"/>
          </p:cNvPicPr>
          <p:nvPr/>
        </p:nvPicPr>
        <p:blipFill>
          <a:blip r:embed="rId3"/>
          <a:stretch>
            <a:fillRect/>
          </a:stretch>
        </p:blipFill>
        <p:spPr>
          <a:xfrm>
            <a:off x="1351186" y="1943101"/>
            <a:ext cx="9207114" cy="1876694"/>
          </a:xfrm>
          <a:prstGeom prst="rect">
            <a:avLst/>
          </a:prstGeom>
        </p:spPr>
      </p:pic>
      <p:sp>
        <p:nvSpPr>
          <p:cNvPr id="7" name="TextBox 6">
            <a:extLst>
              <a:ext uri="{FF2B5EF4-FFF2-40B4-BE49-F238E27FC236}">
                <a16:creationId xmlns="" xmlns:a16="http://schemas.microsoft.com/office/drawing/2014/main" id="{6847F073-E4E2-46DF-811C-B460E8A16C2A}"/>
              </a:ext>
            </a:extLst>
          </p:cNvPr>
          <p:cNvSpPr txBox="1"/>
          <p:nvPr/>
        </p:nvSpPr>
        <p:spPr>
          <a:xfrm>
            <a:off x="581192" y="3309524"/>
            <a:ext cx="2806314" cy="307777"/>
          </a:xfrm>
          <a:prstGeom prst="rect">
            <a:avLst/>
          </a:prstGeom>
          <a:noFill/>
        </p:spPr>
        <p:txBody>
          <a:bodyPr wrap="square" rtlCol="1">
            <a:spAutoFit/>
          </a:bodyPr>
          <a:lstStyle/>
          <a:p>
            <a:r>
              <a:rPr lang="ar-QA" sz="1400" dirty="0"/>
              <a:t>المصدر: الأونروا 2018م</a:t>
            </a:r>
          </a:p>
        </p:txBody>
      </p:sp>
    </p:spTree>
    <p:extLst>
      <p:ext uri="{BB962C8B-B14F-4D97-AF65-F5344CB8AC3E}">
        <p14:creationId xmlns:p14="http://schemas.microsoft.com/office/powerpoint/2010/main" xmlns="" val="8079006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تركيا</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77774505"/>
              </p:ext>
            </p:extLst>
          </p:nvPr>
        </p:nvGraphicFramePr>
        <p:xfrm>
          <a:off x="2399071" y="2163097"/>
          <a:ext cx="7914968" cy="369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9053553C-80F8-41C2-990B-2FF0DE5E0D13}"/>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415998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الأعداد والتوزع</a:t>
            </a:r>
            <a:endParaRPr lang="en-GB" b="1" dirty="0"/>
          </a:p>
        </p:txBody>
      </p:sp>
      <p:sp>
        <p:nvSpPr>
          <p:cNvPr id="3" name="Content Placeholder 2"/>
          <p:cNvSpPr>
            <a:spLocks noGrp="1"/>
          </p:cNvSpPr>
          <p:nvPr>
            <p:ph idx="1"/>
          </p:nvPr>
        </p:nvSpPr>
        <p:spPr>
          <a:xfrm>
            <a:off x="683581" y="2180496"/>
            <a:ext cx="11212496" cy="4317958"/>
          </a:xfrm>
        </p:spPr>
        <p:txBody>
          <a:bodyPr>
            <a:normAutofit fontScale="92500" lnSpcReduction="10000"/>
          </a:bodyPr>
          <a:lstStyle/>
          <a:p>
            <a:pPr lvl="2" algn="r" rtl="1"/>
            <a:r>
              <a:rPr lang="ar-SY" sz="2000" dirty="0"/>
              <a:t>العدد الإجمالي 5000 إلى 7000.</a:t>
            </a:r>
            <a:endParaRPr lang="ar-LB" sz="2000" dirty="0"/>
          </a:p>
          <a:p>
            <a:pPr lvl="2" algn="r" rtl="1"/>
            <a:endParaRPr lang="en-GB" sz="2000" dirty="0"/>
          </a:p>
          <a:p>
            <a:pPr lvl="2" algn="r" rtl="1"/>
            <a:r>
              <a:rPr lang="ar-SY" sz="2000" dirty="0"/>
              <a:t>62% منهم يعيشون في المحافظات الحدودية جنوب البلاد.</a:t>
            </a:r>
            <a:endParaRPr lang="ar-LB" sz="2000" dirty="0"/>
          </a:p>
          <a:p>
            <a:pPr lvl="2" algn="r" rtl="1"/>
            <a:endParaRPr lang="en-GB" sz="2000" dirty="0"/>
          </a:p>
          <a:p>
            <a:pPr lvl="2" algn="r" rtl="1"/>
            <a:r>
              <a:rPr lang="ar-SY" sz="2000" dirty="0"/>
              <a:t>22% في محافظة اسطنبول وحدها.</a:t>
            </a:r>
            <a:endParaRPr lang="ar-LB" sz="2000" dirty="0"/>
          </a:p>
          <a:p>
            <a:pPr lvl="2" algn="r" rtl="1"/>
            <a:endParaRPr lang="en-GB" sz="2000" dirty="0"/>
          </a:p>
          <a:p>
            <a:pPr lvl="2" algn="r" rtl="1"/>
            <a:r>
              <a:rPr lang="ar-SY" sz="2000" dirty="0"/>
              <a:t>11% في محافظات الأناضول وسط البلاد.</a:t>
            </a:r>
            <a:endParaRPr lang="ar-LB" sz="2000" dirty="0"/>
          </a:p>
          <a:p>
            <a:pPr lvl="2" algn="r" rtl="1"/>
            <a:endParaRPr lang="en-GB" sz="2000" dirty="0"/>
          </a:p>
          <a:p>
            <a:pPr lvl="2" algn="r" rtl="1"/>
            <a:r>
              <a:rPr lang="ar-SY" sz="2000" dirty="0"/>
              <a:t>30% قادمون أصلاً من مخيم اليرموك.</a:t>
            </a:r>
            <a:endParaRPr lang="ar-QA" sz="2000" dirty="0"/>
          </a:p>
          <a:p>
            <a:pPr marL="630000" lvl="2" indent="0" algn="r" rtl="1">
              <a:buNone/>
            </a:pPr>
            <a:endParaRPr lang="ar-QA" sz="1500" dirty="0"/>
          </a:p>
          <a:p>
            <a:pPr marL="630000" lvl="2" indent="0" algn="ctr" rtl="1">
              <a:buNone/>
            </a:pPr>
            <a:r>
              <a:rPr lang="ar-QA" sz="1200" dirty="0"/>
              <a:t>المصدر: إحصائيات لجنة فلسطينيي سورية في تركيا ومجموعة العمل من أجل فلسطينيي سورية</a:t>
            </a:r>
            <a:endParaRPr lang="en-GB" sz="1200" dirty="0"/>
          </a:p>
        </p:txBody>
      </p:sp>
      <p:sp>
        <p:nvSpPr>
          <p:cNvPr id="4" name="Slide Number Placeholder 3">
            <a:extLst>
              <a:ext uri="{FF2B5EF4-FFF2-40B4-BE49-F238E27FC236}">
                <a16:creationId xmlns="" xmlns:a16="http://schemas.microsoft.com/office/drawing/2014/main" id="{E42660D9-EED9-4BA0-BD60-3BAFF1337411}"/>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الخارج/تركيا</a:t>
            </a:r>
            <a:endParaRPr lang="en-GB" sz="1400" b="1" dirty="0">
              <a:solidFill>
                <a:schemeClr val="bg1"/>
              </a:solidFill>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xmlns="" val="1259060742"/>
              </p:ext>
            </p:extLst>
          </p:nvPr>
        </p:nvGraphicFramePr>
        <p:xfrm>
          <a:off x="-1" y="1965386"/>
          <a:ext cx="7137647" cy="3689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972115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القانوني</a:t>
            </a:r>
            <a:endParaRPr lang="en-GB" b="1" dirty="0"/>
          </a:p>
        </p:txBody>
      </p:sp>
      <p:sp>
        <p:nvSpPr>
          <p:cNvPr id="3" name="Content Placeholder 2"/>
          <p:cNvSpPr>
            <a:spLocks noGrp="1"/>
          </p:cNvSpPr>
          <p:nvPr>
            <p:ph idx="1"/>
          </p:nvPr>
        </p:nvSpPr>
        <p:spPr>
          <a:xfrm>
            <a:off x="8034291" y="2180496"/>
            <a:ext cx="3861786" cy="4344591"/>
          </a:xfrm>
        </p:spPr>
        <p:txBody>
          <a:bodyPr>
            <a:normAutofit/>
          </a:bodyPr>
          <a:lstStyle/>
          <a:p>
            <a:pPr lvl="2" algn="r" rtl="1"/>
            <a:r>
              <a:rPr lang="ar-SY" sz="1800" dirty="0"/>
              <a:t>منع الحصول على تأشيرات الدخول واضطرار اللاجئين إلى الدخول عبر طرقات التهريب.</a:t>
            </a:r>
            <a:endParaRPr lang="ar-LB" sz="1800" dirty="0"/>
          </a:p>
          <a:p>
            <a:pPr lvl="2" algn="r" rtl="1"/>
            <a:endParaRPr lang="ar-LB" sz="1800" dirty="0"/>
          </a:p>
          <a:p>
            <a:pPr lvl="2" algn="r" rtl="1"/>
            <a:r>
              <a:rPr lang="ar-QA" sz="1800" dirty="0"/>
              <a:t>الحصول على الحماية وهوية </a:t>
            </a:r>
            <a:r>
              <a:rPr lang="ar-QA" sz="1800" dirty="0" err="1"/>
              <a:t>الكملك</a:t>
            </a:r>
            <a:r>
              <a:rPr lang="ar-QA" sz="1800" dirty="0"/>
              <a:t>.</a:t>
            </a:r>
          </a:p>
          <a:p>
            <a:pPr lvl="2" algn="r" rtl="1"/>
            <a:r>
              <a:rPr lang="ar-QA" sz="1800" dirty="0"/>
              <a:t>بدء التجنيس.</a:t>
            </a:r>
            <a:endParaRPr lang="ar-LB" sz="1800" dirty="0"/>
          </a:p>
          <a:p>
            <a:pPr lvl="2" algn="r" rtl="1"/>
            <a:endParaRPr lang="ar-LB" sz="1800" dirty="0"/>
          </a:p>
        </p:txBody>
      </p:sp>
      <p:sp>
        <p:nvSpPr>
          <p:cNvPr id="4" name="Slide Number Placeholder 3">
            <a:extLst>
              <a:ext uri="{FF2B5EF4-FFF2-40B4-BE49-F238E27FC236}">
                <a16:creationId xmlns="" xmlns:a16="http://schemas.microsoft.com/office/drawing/2014/main" id="{9372FBBD-DD2B-42B2-A16A-8A584F385A11}"/>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الخارج/تركيا</a:t>
            </a:r>
            <a:endParaRPr lang="en-GB" sz="1400" b="1" dirty="0">
              <a:solidFill>
                <a:schemeClr val="bg1"/>
              </a:solidFill>
              <a:latin typeface="Calibri" panose="020F0502020204030204" pitchFamily="34" charset="0"/>
              <a:cs typeface="Calibri" panose="020F0502020204030204" pitchFamily="34" charset="0"/>
            </a:endParaRPr>
          </a:p>
        </p:txBody>
      </p:sp>
      <p:pic>
        <p:nvPicPr>
          <p:cNvPr id="17410" name="Picture 2" descr="Image result for ‫تهريب الة تركيا‬‎"/>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1192" y="2366782"/>
            <a:ext cx="6854532" cy="3852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35466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الوضع الإنساني</a:t>
            </a:r>
            <a:endParaRPr lang="en-GB" b="1" dirty="0"/>
          </a:p>
        </p:txBody>
      </p:sp>
      <p:sp>
        <p:nvSpPr>
          <p:cNvPr id="3" name="Content Placeholder 2"/>
          <p:cNvSpPr>
            <a:spLocks noGrp="1"/>
          </p:cNvSpPr>
          <p:nvPr>
            <p:ph idx="1"/>
          </p:nvPr>
        </p:nvSpPr>
        <p:spPr>
          <a:xfrm>
            <a:off x="442913" y="2180496"/>
            <a:ext cx="4590726" cy="4344591"/>
          </a:xfrm>
        </p:spPr>
        <p:txBody>
          <a:bodyPr>
            <a:normAutofit/>
          </a:bodyPr>
          <a:lstStyle/>
          <a:p>
            <a:pPr lvl="2" algn="r" rtl="1"/>
            <a:r>
              <a:rPr lang="ar-LB" sz="2400" dirty="0"/>
              <a:t>تحديات العمل واللغة.</a:t>
            </a:r>
          </a:p>
          <a:p>
            <a:pPr lvl="2" algn="r" rtl="1"/>
            <a:r>
              <a:rPr lang="ar-LB" sz="2400" dirty="0"/>
              <a:t>الإغاثة والمؤسسات الإنسانية.</a:t>
            </a:r>
          </a:p>
        </p:txBody>
      </p:sp>
      <p:sp>
        <p:nvSpPr>
          <p:cNvPr id="4" name="Slide Number Placeholder 3">
            <a:extLst>
              <a:ext uri="{FF2B5EF4-FFF2-40B4-BE49-F238E27FC236}">
                <a16:creationId xmlns="" xmlns:a16="http://schemas.microsoft.com/office/drawing/2014/main" id="{0DE5D1E9-9586-44D0-89A7-9F67D8C07249}"/>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الخارج/تركيا</a:t>
            </a:r>
            <a:endParaRPr lang="en-GB" sz="1400" b="1" dirty="0">
              <a:solidFill>
                <a:schemeClr val="bg1"/>
              </a:solidFill>
              <a:latin typeface="Calibri" panose="020F0502020204030204" pitchFamily="34" charset="0"/>
              <a:cs typeface="Calibri" panose="020F0502020204030204" pitchFamily="34" charset="0"/>
            </a:endParaRPr>
          </a:p>
        </p:txBody>
      </p:sp>
      <p:pic>
        <p:nvPicPr>
          <p:cNvPr id="18436" name="Picture 4" descr="Image result for ‫اللاجئين العمل في تركيا‬‎"/>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798344" y="2180496"/>
            <a:ext cx="5924550" cy="3933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06308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أوروبا</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30259010"/>
              </p:ext>
            </p:extLst>
          </p:nvPr>
        </p:nvGraphicFramePr>
        <p:xfrm>
          <a:off x="2399071" y="2163097"/>
          <a:ext cx="7914968" cy="369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CA3A645C-42FB-4CCE-911C-1DD1F48384EC}"/>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651828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التعداد والاحصائيات</a:t>
            </a:r>
            <a:endParaRPr lang="en-GB" dirty="0"/>
          </a:p>
        </p:txBody>
      </p:sp>
      <p:sp>
        <p:nvSpPr>
          <p:cNvPr id="4" name="Slide Number Placeholder 3">
            <a:extLst>
              <a:ext uri="{FF2B5EF4-FFF2-40B4-BE49-F238E27FC236}">
                <a16:creationId xmlns="" xmlns:a16="http://schemas.microsoft.com/office/drawing/2014/main" id="{5391248C-12FA-4813-A0F2-3CC72D0874F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graphicFrame>
        <p:nvGraphicFramePr>
          <p:cNvPr id="3" name="Diagram 2"/>
          <p:cNvGraphicFramePr/>
          <p:nvPr>
            <p:extLst>
              <p:ext uri="{D42A27DB-BD31-4B8C-83A1-F6EECF244321}">
                <p14:modId xmlns:p14="http://schemas.microsoft.com/office/powerpoint/2010/main" xmlns="" val="3355251672"/>
              </p:ext>
            </p:extLst>
          </p:nvPr>
        </p:nvGraphicFramePr>
        <p:xfrm>
          <a:off x="2032000" y="1914525"/>
          <a:ext cx="7104856" cy="422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32925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أوروبا .. تحديات الوصول</a:t>
            </a:r>
            <a:endParaRPr lang="en-GB" b="1" dirty="0"/>
          </a:p>
        </p:txBody>
      </p:sp>
      <p:sp>
        <p:nvSpPr>
          <p:cNvPr id="3" name="Content Placeholder 2"/>
          <p:cNvSpPr>
            <a:spLocks noGrp="1"/>
          </p:cNvSpPr>
          <p:nvPr>
            <p:ph idx="1"/>
          </p:nvPr>
        </p:nvSpPr>
        <p:spPr>
          <a:xfrm>
            <a:off x="442913" y="2180496"/>
            <a:ext cx="2806314" cy="4344591"/>
          </a:xfrm>
        </p:spPr>
        <p:txBody>
          <a:bodyPr>
            <a:normAutofit/>
          </a:bodyPr>
          <a:lstStyle/>
          <a:p>
            <a:pPr lvl="2" algn="r" rtl="1"/>
            <a:r>
              <a:rPr lang="ar-LB" sz="2400" dirty="0"/>
              <a:t>قوارب الموت</a:t>
            </a:r>
          </a:p>
          <a:p>
            <a:pPr lvl="2" algn="r" rtl="1"/>
            <a:endParaRPr lang="ar-LB" sz="2400" dirty="0"/>
          </a:p>
          <a:p>
            <a:pPr lvl="2" algn="r" rtl="1"/>
            <a:r>
              <a:rPr lang="ar-LB" sz="2400" dirty="0"/>
              <a:t>طريق البلقان</a:t>
            </a:r>
          </a:p>
        </p:txBody>
      </p:sp>
      <p:sp>
        <p:nvSpPr>
          <p:cNvPr id="4" name="Slide Number Placeholder 3">
            <a:extLst>
              <a:ext uri="{FF2B5EF4-FFF2-40B4-BE49-F238E27FC236}">
                <a16:creationId xmlns="" xmlns:a16="http://schemas.microsoft.com/office/drawing/2014/main" id="{08CD5461-785C-46BE-BB50-897BFC24FF8A}"/>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الخارج/أوروبا/</a:t>
            </a:r>
            <a:endParaRPr lang="en-GB" sz="1400" b="1" dirty="0">
              <a:solidFill>
                <a:schemeClr val="bg1"/>
              </a:solidFill>
              <a:latin typeface="Calibri" panose="020F0502020204030204" pitchFamily="34" charset="0"/>
              <a:cs typeface="Calibri" panose="020F0502020204030204" pitchFamily="34" charset="0"/>
            </a:endParaRPr>
          </a:p>
        </p:txBody>
      </p:sp>
      <p:pic>
        <p:nvPicPr>
          <p:cNvPr id="19458" name="Picture 2" descr="Image result for ‫قوارب الموت‬‎"/>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389398" y="2130644"/>
            <a:ext cx="3333495" cy="2220951"/>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Image result for ‫قوارب الموت‬‎"/>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389398" y="4456589"/>
            <a:ext cx="3333495" cy="2113923"/>
          </a:xfrm>
          <a:prstGeom prst="rect">
            <a:avLst/>
          </a:prstGeom>
          <a:noFill/>
          <a:extLst>
            <a:ext uri="{909E8E84-426E-40DD-AFC4-6F175D3DCCD1}">
              <a14:hiddenFill xmlns:a14="http://schemas.microsoft.com/office/drawing/2010/main" xmlns="">
                <a:solidFill>
                  <a:srgbClr val="FFFFFF"/>
                </a:solidFill>
              </a14:hiddenFill>
            </a:ext>
          </a:extLst>
        </p:spPr>
      </p:pic>
      <p:pic>
        <p:nvPicPr>
          <p:cNvPr id="19462" name="Picture 6" descr="Image result for ‫طريق البلقان‬‎"/>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127926" y="2130643"/>
            <a:ext cx="4172696" cy="2220951"/>
          </a:xfrm>
          <a:prstGeom prst="rect">
            <a:avLst/>
          </a:prstGeom>
          <a:noFill/>
          <a:extLst>
            <a:ext uri="{909E8E84-426E-40DD-AFC4-6F175D3DCCD1}">
              <a14:hiddenFill xmlns:a14="http://schemas.microsoft.com/office/drawing/2010/main" xmlns="">
                <a:solidFill>
                  <a:srgbClr val="FFFFFF"/>
                </a:solidFill>
              </a14:hiddenFill>
            </a:ext>
          </a:extLst>
        </p:spPr>
      </p:pic>
      <p:pic>
        <p:nvPicPr>
          <p:cNvPr id="19464" name="Picture 8" descr="Image result for ‫طريق البلقان‬‎"/>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4127926" y="4456589"/>
            <a:ext cx="4172696" cy="2113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3338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الأعداد والتوزع</a:t>
            </a:r>
            <a:endParaRPr lang="en-GB" b="1" dirty="0"/>
          </a:p>
        </p:txBody>
      </p:sp>
      <p:sp>
        <p:nvSpPr>
          <p:cNvPr id="3" name="Content Placeholder 2"/>
          <p:cNvSpPr>
            <a:spLocks noGrp="1"/>
          </p:cNvSpPr>
          <p:nvPr>
            <p:ph idx="1"/>
          </p:nvPr>
        </p:nvSpPr>
        <p:spPr>
          <a:xfrm>
            <a:off x="442913" y="2180496"/>
            <a:ext cx="3578671" cy="4344591"/>
          </a:xfrm>
        </p:spPr>
        <p:txBody>
          <a:bodyPr>
            <a:normAutofit/>
          </a:bodyPr>
          <a:lstStyle/>
          <a:p>
            <a:pPr lvl="2" algn="r" rtl="1"/>
            <a:r>
              <a:rPr lang="ar-LB" sz="2400" dirty="0"/>
              <a:t>السويد</a:t>
            </a:r>
          </a:p>
          <a:p>
            <a:pPr lvl="2" algn="r" rtl="1"/>
            <a:r>
              <a:rPr lang="ar-LB" sz="2400" dirty="0"/>
              <a:t>ألمانيا</a:t>
            </a:r>
          </a:p>
          <a:p>
            <a:pPr lvl="2" algn="r" rtl="1"/>
            <a:r>
              <a:rPr lang="ar-LB" sz="2400" dirty="0"/>
              <a:t>النمسا</a:t>
            </a:r>
          </a:p>
          <a:p>
            <a:pPr lvl="2" algn="r" rtl="1"/>
            <a:r>
              <a:rPr lang="ar-LB" sz="2400" dirty="0"/>
              <a:t>هولندا</a:t>
            </a:r>
          </a:p>
          <a:p>
            <a:pPr lvl="2" algn="r" rtl="1"/>
            <a:r>
              <a:rPr lang="ar-LB" sz="2400" dirty="0"/>
              <a:t>الدنمارك</a:t>
            </a:r>
          </a:p>
          <a:p>
            <a:pPr lvl="2" algn="r" rtl="1"/>
            <a:r>
              <a:rPr lang="ar-LB" sz="2400" dirty="0"/>
              <a:t>النرويج</a:t>
            </a:r>
          </a:p>
        </p:txBody>
      </p:sp>
      <p:sp>
        <p:nvSpPr>
          <p:cNvPr id="4" name="Slide Number Placeholder 3">
            <a:extLst>
              <a:ext uri="{FF2B5EF4-FFF2-40B4-BE49-F238E27FC236}">
                <a16:creationId xmlns="" xmlns:a16="http://schemas.microsoft.com/office/drawing/2014/main" id="{6CA84C99-A6FE-4CD3-84D6-8FD0A5BC521F}"/>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السورية/فلسطينيو سورية في الخارج/أوروبا</a:t>
            </a:r>
            <a:endParaRPr lang="en-GB" sz="1400" b="1" dirty="0">
              <a:solidFill>
                <a:schemeClr val="bg1"/>
              </a:solidFill>
              <a:latin typeface="Calibri" panose="020F0502020204030204" pitchFamily="34" charset="0"/>
              <a:cs typeface="Calibri" panose="020F0502020204030204" pitchFamily="34" charset="0"/>
            </a:endParaRPr>
          </a:p>
        </p:txBody>
      </p:sp>
      <p:pic>
        <p:nvPicPr>
          <p:cNvPr id="20482" name="Picture 2" descr="Image result for ‫اندماج اللاجئين في أوروبا‬‎"/>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647956" y="2180495"/>
            <a:ext cx="7074938" cy="40960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40336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LB" b="1" dirty="0"/>
              <a:t>التوصيات</a:t>
            </a:r>
            <a:endParaRPr lang="en-GB" dirty="0"/>
          </a:p>
        </p:txBody>
      </p:sp>
      <p:sp>
        <p:nvSpPr>
          <p:cNvPr id="3" name="Text Placeholder 2"/>
          <p:cNvSpPr>
            <a:spLocks noGrp="1"/>
          </p:cNvSpPr>
          <p:nvPr>
            <p:ph type="body" idx="1"/>
          </p:nvPr>
        </p:nvSpPr>
        <p:spPr/>
        <p:txBody>
          <a:bodyPr/>
          <a:lstStyle/>
          <a:p>
            <a:pPr algn="ctr"/>
            <a:r>
              <a:rPr lang="ar-LB" dirty="0"/>
              <a:t>المحور السادس</a:t>
            </a:r>
            <a:endParaRPr lang="en-GB" dirty="0"/>
          </a:p>
        </p:txBody>
      </p:sp>
      <p:sp>
        <p:nvSpPr>
          <p:cNvPr id="4" name="Slide Number Placeholder 3">
            <a:extLst>
              <a:ext uri="{FF2B5EF4-FFF2-40B4-BE49-F238E27FC236}">
                <a16:creationId xmlns="" xmlns:a16="http://schemas.microsoft.com/office/drawing/2014/main" id="{6AAECE0F-5AB1-4C13-A680-0B3B712D67CE}"/>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xmlns="" val="1959335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على المستوى السياسي</a:t>
            </a:r>
            <a:endParaRPr lang="en-GB" b="1" dirty="0"/>
          </a:p>
        </p:txBody>
      </p:sp>
      <p:sp>
        <p:nvSpPr>
          <p:cNvPr id="3" name="Content Placeholder 2"/>
          <p:cNvSpPr>
            <a:spLocks noGrp="1"/>
          </p:cNvSpPr>
          <p:nvPr>
            <p:ph idx="1"/>
          </p:nvPr>
        </p:nvSpPr>
        <p:spPr>
          <a:xfrm>
            <a:off x="701336" y="2180496"/>
            <a:ext cx="10821879" cy="4122650"/>
          </a:xfrm>
        </p:spPr>
        <p:txBody>
          <a:bodyPr>
            <a:normAutofit/>
          </a:bodyPr>
          <a:lstStyle/>
          <a:p>
            <a:pPr marL="0" indent="0" algn="ctr">
              <a:buNone/>
            </a:pPr>
            <a:r>
              <a:rPr lang="ar-LB" sz="2000" dirty="0"/>
              <a:t>ضرورة إيجاد مرجعية فلسطينية متماسكة وموحدة تعمل على تحييد الفلسطينيين عن الصراع الدائر في سورية وحمايتهم وتبني قضيتهم في كافة المحافل.</a:t>
            </a:r>
          </a:p>
          <a:p>
            <a:pPr marL="0" indent="0" algn="ctr">
              <a:buNone/>
            </a:pPr>
            <a:endParaRPr lang="ar-LB" sz="2000" dirty="0"/>
          </a:p>
          <a:p>
            <a:pPr marL="0" indent="0" algn="ctr">
              <a:buNone/>
            </a:pPr>
            <a:r>
              <a:rPr lang="ar-LB" sz="2000" dirty="0"/>
              <a:t>الضغط على النظام السوري المضيف عبر مختلف الجهات ذات الصلة لاحترام الوجود الفلسطيني في سورية وعدم الزج به في خط الأزمة.</a:t>
            </a:r>
          </a:p>
          <a:p>
            <a:pPr marL="0" indent="0" algn="ctr">
              <a:buNone/>
            </a:pPr>
            <a:endParaRPr lang="ar-LB" sz="2000" dirty="0"/>
          </a:p>
        </p:txBody>
      </p:sp>
      <p:sp>
        <p:nvSpPr>
          <p:cNvPr id="4" name="Slide Number Placeholder 3">
            <a:extLst>
              <a:ext uri="{FF2B5EF4-FFF2-40B4-BE49-F238E27FC236}">
                <a16:creationId xmlns="" xmlns:a16="http://schemas.microsoft.com/office/drawing/2014/main" id="{CE9959F8-79C5-451D-B6AD-A0BEE2D92E6B}"/>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السورية/التوصيات/</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2678838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على المستوى </a:t>
            </a:r>
            <a:r>
              <a:rPr lang="ar-QA" b="1" dirty="0"/>
              <a:t>القانوني والإنساني</a:t>
            </a:r>
            <a:endParaRPr lang="en-GB" b="1" dirty="0"/>
          </a:p>
        </p:txBody>
      </p:sp>
      <p:sp>
        <p:nvSpPr>
          <p:cNvPr id="3" name="Content Placeholder 2"/>
          <p:cNvSpPr>
            <a:spLocks noGrp="1"/>
          </p:cNvSpPr>
          <p:nvPr>
            <p:ph idx="1"/>
          </p:nvPr>
        </p:nvSpPr>
        <p:spPr>
          <a:xfrm>
            <a:off x="1091953" y="2180496"/>
            <a:ext cx="10102790" cy="4007240"/>
          </a:xfrm>
        </p:spPr>
        <p:txBody>
          <a:bodyPr>
            <a:normAutofit/>
          </a:bodyPr>
          <a:lstStyle/>
          <a:p>
            <a:pPr marL="457200" indent="-457200" algn="r" rtl="1">
              <a:buFont typeface="+mj-lt"/>
              <a:buAutoNum type="arabicPeriod"/>
            </a:pPr>
            <a:r>
              <a:rPr lang="ar-LB" sz="2000" dirty="0"/>
              <a:t>على المجتمع الدولي والأمم المتحدة على وجه الخصوص الإسراع إلى تنفيذ التزاماتها تجاه اللاجئين الفلسطينيين في سورية كونهم خاضعين لولايتها، وأن تفعل بند الحماية القانونية والجسدية خلال حرب.</a:t>
            </a:r>
            <a:endParaRPr lang="ar-QA" sz="2000" dirty="0"/>
          </a:p>
          <a:p>
            <a:pPr marL="457200" indent="-457200" algn="r" rtl="1">
              <a:buFont typeface="+mj-lt"/>
              <a:buAutoNum type="arabicPeriod"/>
            </a:pPr>
            <a:r>
              <a:rPr lang="ar-LB" sz="2000" dirty="0"/>
              <a:t>فتح ملف المعتقلين والمختفين قسرياً في سورية والمطالبة بالكشف عن مصيرهم</a:t>
            </a:r>
          </a:p>
          <a:p>
            <a:pPr marL="457200" indent="-457200" algn="r" rtl="1">
              <a:buFont typeface="+mj-lt"/>
              <a:buAutoNum type="arabicPeriod"/>
            </a:pPr>
            <a:r>
              <a:rPr lang="ar-LB" sz="2000" dirty="0"/>
              <a:t>يتوجب على كافة الدول العربية والإسلامية </a:t>
            </a:r>
            <a:r>
              <a:rPr lang="ar-QA" sz="2000" dirty="0"/>
              <a:t>تفعيل بروتوكول الدار البيضاء 1965م و</a:t>
            </a:r>
            <a:r>
              <a:rPr lang="ar-LB" sz="2000" dirty="0"/>
              <a:t>تنفيذ الزاماتها القانونية والأخلاقية تجاه الفلسطينيين من سورية ومنحهم حرية الدخول والحصول على التأشيرات والإقامة والعمل.</a:t>
            </a:r>
          </a:p>
          <a:p>
            <a:pPr marL="457200" indent="-457200" algn="r" rtl="1">
              <a:buFont typeface="+mj-lt"/>
              <a:buAutoNum type="arabicPeriod"/>
            </a:pPr>
            <a:r>
              <a:rPr lang="ar-QA" sz="2000" dirty="0"/>
              <a:t>المساندة الدولية ل</a:t>
            </a:r>
            <a:r>
              <a:rPr lang="ar-LB" sz="2000" dirty="0" err="1"/>
              <a:t>لأ</a:t>
            </a:r>
            <a:r>
              <a:rPr lang="ar-QA" sz="2000" dirty="0"/>
              <a:t>و</a:t>
            </a:r>
            <a:r>
              <a:rPr lang="ar-LB" sz="2000" dirty="0" err="1"/>
              <a:t>نروا</a:t>
            </a:r>
            <a:r>
              <a:rPr lang="ar-LB" sz="2000" dirty="0"/>
              <a:t> في </a:t>
            </a:r>
            <a:r>
              <a:rPr lang="ar-QA" sz="2000" dirty="0"/>
              <a:t>أزمة خفض التمويل و</a:t>
            </a:r>
            <a:r>
              <a:rPr lang="ar-LB" sz="2000" dirty="0"/>
              <a:t>الخدمات والضغط على المانحين </a:t>
            </a:r>
            <a:r>
              <a:rPr lang="ar-QA" sz="2000" dirty="0"/>
              <a:t>لزيادة تمويل </a:t>
            </a:r>
            <a:r>
              <a:rPr lang="ar-LB" sz="2000" dirty="0"/>
              <a:t>لتمويل برامج </a:t>
            </a:r>
            <a:r>
              <a:rPr lang="ar-QA" sz="2000" dirty="0"/>
              <a:t>الاستجابة الطارئة ز</a:t>
            </a:r>
            <a:r>
              <a:rPr lang="ar-LB" sz="2000" dirty="0"/>
              <a:t>الإغاثة والتعليم والصحة في سورية ولبنان.</a:t>
            </a:r>
            <a:endParaRPr lang="en-GB" sz="2000" dirty="0"/>
          </a:p>
          <a:p>
            <a:pPr marL="457200" indent="-457200" algn="r" rtl="1">
              <a:buFont typeface="+mj-lt"/>
              <a:buAutoNum type="arabicPeriod"/>
            </a:pPr>
            <a:r>
              <a:rPr lang="ar-LB" sz="2000" dirty="0"/>
              <a:t>استنفار المؤسسات والهيئات الإغاثية الرسمية والشعبية لتقديم الإغاثة العاجلة وفق الأولويات بما يحقق تثبيت التواجد الفلسطيني في الداخل السوري أولاً ومنع التهجير، ثم تغطية كافة أماكن التواجد خارج سورية وفي دول الجوار.</a:t>
            </a:r>
          </a:p>
          <a:p>
            <a:pPr marL="457200" indent="-457200" algn="r" rtl="1">
              <a:buFont typeface="+mj-lt"/>
              <a:buAutoNum type="arabicPeriod"/>
            </a:pPr>
            <a:endParaRPr lang="ar-LB" sz="2000" dirty="0"/>
          </a:p>
        </p:txBody>
      </p:sp>
      <p:sp>
        <p:nvSpPr>
          <p:cNvPr id="4" name="Slide Number Placeholder 3">
            <a:extLst>
              <a:ext uri="{FF2B5EF4-FFF2-40B4-BE49-F238E27FC236}">
                <a16:creationId xmlns="" xmlns:a16="http://schemas.microsoft.com/office/drawing/2014/main" id="{D63EF60E-95A3-4E7E-98C5-632B1DA8F27D}"/>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
        <p:nvSpPr>
          <p:cNvPr id="5" name="TextBox 4"/>
          <p:cNvSpPr txBox="1"/>
          <p:nvPr/>
        </p:nvSpPr>
        <p:spPr>
          <a:xfrm>
            <a:off x="442913" y="702156"/>
            <a:ext cx="11279981" cy="307777"/>
          </a:xfrm>
          <a:prstGeom prst="rect">
            <a:avLst/>
          </a:prstGeom>
          <a:noFill/>
        </p:spPr>
        <p:txBody>
          <a:bodyPr wrap="square" rtlCol="0">
            <a:spAutoFit/>
          </a:bodyPr>
          <a:lstStyle/>
          <a:p>
            <a:pPr algn="r"/>
            <a:r>
              <a:rPr lang="ar-LB" sz="1400" b="1" dirty="0">
                <a:solidFill>
                  <a:schemeClr val="bg1"/>
                </a:solidFill>
                <a:latin typeface="Calibri" panose="020F0502020204030204" pitchFamily="34" charset="0"/>
                <a:cs typeface="Calibri" panose="020F0502020204030204" pitchFamily="34" charset="0"/>
              </a:rPr>
              <a:t>فلسطينيو سورية خلال الأزمة السورية/التوصيات/</a:t>
            </a:r>
            <a:endParaRPr lang="en-GB" sz="1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576706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LB" sz="4800" b="1" dirty="0">
                <a:solidFill>
                  <a:srgbClr val="C00000"/>
                </a:solidFill>
                <a:effectLst>
                  <a:outerShdw blurRad="38100" dist="38100" dir="2700000" algn="tl">
                    <a:srgbClr val="000000">
                      <a:alpha val="43137"/>
                    </a:srgbClr>
                  </a:outerShdw>
                </a:effectLst>
              </a:rPr>
              <a:t>اللاجئون الفلسطينيون في سورية</a:t>
            </a:r>
            <a:endParaRPr lang="en-GB" sz="48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ar-LB" dirty="0"/>
              <a:t>محاضرة خاصة بأكاديمية دراسات اللاجئين</a:t>
            </a:r>
            <a:endParaRPr lang="en-GB" dirty="0"/>
          </a:p>
        </p:txBody>
      </p:sp>
      <p:sp>
        <p:nvSpPr>
          <p:cNvPr id="5" name="Slide Number Placeholder 4">
            <a:extLst>
              <a:ext uri="{FF2B5EF4-FFF2-40B4-BE49-F238E27FC236}">
                <a16:creationId xmlns="" xmlns:a16="http://schemas.microsoft.com/office/drawing/2014/main" id="{0C00C3B4-FDFC-4E77-B661-DA59C8821BEE}"/>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
        <p:nvSpPr>
          <p:cNvPr id="4" name="Title 1"/>
          <p:cNvSpPr txBox="1">
            <a:spLocks/>
          </p:cNvSpPr>
          <p:nvPr/>
        </p:nvSpPr>
        <p:spPr>
          <a:xfrm>
            <a:off x="581193" y="3043910"/>
            <a:ext cx="11029615" cy="1497507"/>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LB" b="1">
                <a:solidFill>
                  <a:schemeClr val="bg1"/>
                </a:solidFill>
              </a:rPr>
              <a:t>الأسئلة والاستفسارات</a:t>
            </a:r>
            <a:endParaRPr lang="en-GB" dirty="0">
              <a:solidFill>
                <a:schemeClr val="bg1"/>
              </a:solidFill>
            </a:endParaRPr>
          </a:p>
        </p:txBody>
      </p:sp>
    </p:spTree>
    <p:extLst>
      <p:ext uri="{BB962C8B-B14F-4D97-AF65-F5344CB8AC3E}">
        <p14:creationId xmlns:p14="http://schemas.microsoft.com/office/powerpoint/2010/main" xmlns="" val="1531405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94068"/>
          </a:xfrm>
        </p:spPr>
        <p:txBody>
          <a:bodyPr anchor="ctr"/>
          <a:lstStyle/>
          <a:p>
            <a:pPr algn="ctr"/>
            <a:r>
              <a:rPr lang="ar-LB" b="1" dirty="0"/>
              <a:t>أين يقيمون</a:t>
            </a:r>
            <a:endParaRPr lang="en-GB" dirty="0"/>
          </a:p>
        </p:txBody>
      </p:sp>
      <p:sp>
        <p:nvSpPr>
          <p:cNvPr id="4" name="Slide Number Placeholder 3">
            <a:extLst>
              <a:ext uri="{FF2B5EF4-FFF2-40B4-BE49-F238E27FC236}">
                <a16:creationId xmlns="" xmlns:a16="http://schemas.microsoft.com/office/drawing/2014/main" id="{172CDB1C-623F-427A-ACA6-D3E0F57857A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TextBox 6"/>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graphicFrame>
        <p:nvGraphicFramePr>
          <p:cNvPr id="3" name="Diagram 2"/>
          <p:cNvGraphicFramePr/>
          <p:nvPr>
            <p:extLst>
              <p:ext uri="{D42A27DB-BD31-4B8C-83A1-F6EECF244321}">
                <p14:modId xmlns:p14="http://schemas.microsoft.com/office/powerpoint/2010/main" xmlns="" val="1589819140"/>
              </p:ext>
            </p:extLst>
          </p:nvPr>
        </p:nvGraphicFramePr>
        <p:xfrm>
          <a:off x="1393031" y="1950243"/>
          <a:ext cx="9072563" cy="432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6939372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ar-LB" b="1" dirty="0"/>
              <a:t>أين يقيمون</a:t>
            </a:r>
            <a:endParaRPr lang="en-GB" b="1" dirty="0"/>
          </a:p>
        </p:txBody>
      </p:sp>
      <p:pic>
        <p:nvPicPr>
          <p:cNvPr id="22" name="Content Placeholder 21"/>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277864" y="1552456"/>
            <a:ext cx="6443406" cy="5457944"/>
          </a:xfrm>
        </p:spPr>
      </p:pic>
      <p:sp>
        <p:nvSpPr>
          <p:cNvPr id="3" name="Slide Number Placeholder 2">
            <a:extLst>
              <a:ext uri="{FF2B5EF4-FFF2-40B4-BE49-F238E27FC236}">
                <a16:creationId xmlns="" xmlns:a16="http://schemas.microsoft.com/office/drawing/2014/main" id="{462E4455-3C24-42DC-8750-C628E3D643D3}"/>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710233" y="2457077"/>
            <a:ext cx="322946" cy="5831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62597" y="2765092"/>
            <a:ext cx="322946" cy="58316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0165" y="3123305"/>
            <a:ext cx="322946" cy="58316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03248" y="3497261"/>
            <a:ext cx="322946" cy="583161"/>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87287" y="3870386"/>
            <a:ext cx="322946" cy="583161"/>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10178" y="5067268"/>
            <a:ext cx="322946" cy="583161"/>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00368" y="5158410"/>
            <a:ext cx="322946" cy="583161"/>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00368" y="5315682"/>
            <a:ext cx="322946" cy="583161"/>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84852" y="5355454"/>
            <a:ext cx="322946" cy="583161"/>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92260" y="5449990"/>
            <a:ext cx="322946" cy="58316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89746" y="5530394"/>
            <a:ext cx="322946" cy="583161"/>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32221" y="5844078"/>
            <a:ext cx="322946" cy="583161"/>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00156" y="5180514"/>
            <a:ext cx="322946" cy="583161"/>
          </a:xfrm>
          <a:prstGeom prst="rect">
            <a:avLst/>
          </a:prstGeom>
        </p:spPr>
      </p:pic>
      <p:sp>
        <p:nvSpPr>
          <p:cNvPr id="23" name="TextBox 22"/>
          <p:cNvSpPr txBox="1"/>
          <p:nvPr/>
        </p:nvSpPr>
        <p:spPr>
          <a:xfrm>
            <a:off x="6396139" y="2697235"/>
            <a:ext cx="5338354" cy="3416320"/>
          </a:xfrm>
          <a:prstGeom prst="rect">
            <a:avLst/>
          </a:prstGeom>
          <a:noFill/>
        </p:spPr>
        <p:txBody>
          <a:bodyPr wrap="square" rtlCol="0">
            <a:spAutoFit/>
          </a:bodyPr>
          <a:lstStyle/>
          <a:p>
            <a:pPr algn="r"/>
            <a:r>
              <a:rPr lang="ar-LB" sz="2400" dirty="0"/>
              <a:t>70 بالمئة من الفلسطينيين في دمشق وريفها</a:t>
            </a:r>
          </a:p>
          <a:p>
            <a:pPr algn="r"/>
            <a:endParaRPr lang="ar-LB" sz="2400" dirty="0"/>
          </a:p>
          <a:p>
            <a:pPr algn="r"/>
            <a:endParaRPr lang="ar-LB" sz="2400" dirty="0"/>
          </a:p>
          <a:p>
            <a:pPr algn="r"/>
            <a:r>
              <a:rPr lang="ar-LB" sz="2400" dirty="0"/>
              <a:t>المخيمات تقع في المدن الكبرى وفي مناطق حيوية</a:t>
            </a:r>
          </a:p>
          <a:p>
            <a:pPr algn="r"/>
            <a:endParaRPr lang="ar-LB" sz="2400" dirty="0"/>
          </a:p>
          <a:p>
            <a:pPr algn="r"/>
            <a:endParaRPr lang="ar-LB" sz="2400" dirty="0"/>
          </a:p>
          <a:p>
            <a:pPr algn="r"/>
            <a:r>
              <a:rPr lang="ar-LB" sz="2400" dirty="0"/>
              <a:t>مخيم اليرموك أكبر المخيمات الفلسطينية على الاطلاق</a:t>
            </a:r>
          </a:p>
          <a:p>
            <a:pPr algn="r"/>
            <a:endParaRPr lang="en-GB" sz="2400" dirty="0"/>
          </a:p>
        </p:txBody>
      </p:sp>
      <p:sp>
        <p:nvSpPr>
          <p:cNvPr id="24" name="TextBox 23"/>
          <p:cNvSpPr txBox="1"/>
          <p:nvPr/>
        </p:nvSpPr>
        <p:spPr>
          <a:xfrm>
            <a:off x="442913" y="702156"/>
            <a:ext cx="11279981" cy="307777"/>
          </a:xfrm>
          <a:prstGeom prst="rect">
            <a:avLst/>
          </a:prstGeom>
          <a:noFill/>
        </p:spPr>
        <p:txBody>
          <a:bodyPr wrap="square" rtlCol="0">
            <a:spAutoFit/>
          </a:bodyPr>
          <a:lstStyle/>
          <a:p>
            <a:pPr algn="r"/>
            <a:r>
              <a:rPr lang="en-GB" sz="1400" b="1" dirty="0">
                <a:solidFill>
                  <a:schemeClr val="bg1"/>
                </a:solidFill>
                <a:latin typeface="Calibri" panose="020F0502020204030204" pitchFamily="34" charset="0"/>
                <a:cs typeface="Calibri" panose="020F0502020204030204" pitchFamily="34" charset="0"/>
              </a:rPr>
              <a:t>/</a:t>
            </a:r>
            <a:r>
              <a:rPr lang="ar-LB" sz="1400" b="1" dirty="0">
                <a:solidFill>
                  <a:schemeClr val="bg1"/>
                </a:solidFill>
                <a:latin typeface="Calibri" panose="020F0502020204030204" pitchFamily="34" charset="0"/>
                <a:cs typeface="Calibri" panose="020F0502020204030204" pitchFamily="34" charset="0"/>
              </a:rPr>
              <a:t>الوجود الفلسطيني في سورية.. النشأة والتطورات حتى العام 2011م</a:t>
            </a:r>
          </a:p>
        </p:txBody>
      </p:sp>
    </p:spTree>
    <p:extLst>
      <p:ext uri="{BB962C8B-B14F-4D97-AF65-F5344CB8AC3E}">
        <p14:creationId xmlns:p14="http://schemas.microsoft.com/office/powerpoint/2010/main" xmlns="" val="84894591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75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ppt_x"/>
                                          </p:val>
                                        </p:tav>
                                        <p:tav tm="100000">
                                          <p:val>
                                            <p:strVal val="#ppt_x"/>
                                          </p:val>
                                        </p:tav>
                                      </p:tavLst>
                                    </p:anim>
                                    <p:anim calcmode="lin" valueType="num">
                                      <p:cBhvr additive="base">
                                        <p:cTn id="28" dur="25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25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50" fill="hold"/>
                                        <p:tgtEl>
                                          <p:spTgt spid="12"/>
                                        </p:tgtEl>
                                        <p:attrNameLst>
                                          <p:attrName>ppt_x</p:attrName>
                                        </p:attrNameLst>
                                      </p:cBhvr>
                                      <p:tavLst>
                                        <p:tav tm="0">
                                          <p:val>
                                            <p:strVal val="#ppt_x"/>
                                          </p:val>
                                        </p:tav>
                                        <p:tav tm="100000">
                                          <p:val>
                                            <p:strVal val="#ppt_x"/>
                                          </p:val>
                                        </p:tav>
                                      </p:tavLst>
                                    </p:anim>
                                    <p:anim calcmode="lin" valueType="num">
                                      <p:cBhvr additive="base">
                                        <p:cTn id="38" dur="25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175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1"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0-#ppt_h/2"/>
                                          </p:val>
                                        </p:tav>
                                        <p:tav tm="100000">
                                          <p:val>
                                            <p:strVal val="#ppt_y"/>
                                          </p:val>
                                        </p:tav>
                                      </p:tavLst>
                                    </p:anim>
                                  </p:childTnLst>
                                </p:cTn>
                              </p:par>
                            </p:childTnLst>
                          </p:cTn>
                        </p:par>
                        <p:par>
                          <p:cTn id="49" fill="hold">
                            <p:stCondLst>
                              <p:cond delay="2250"/>
                            </p:stCondLst>
                            <p:childTnLst>
                              <p:par>
                                <p:cTn id="50" presetID="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ppt_x"/>
                                          </p:val>
                                        </p:tav>
                                        <p:tav tm="100000">
                                          <p:val>
                                            <p:strVal val="#ppt_x"/>
                                          </p:val>
                                        </p:tav>
                                      </p:tavLst>
                                    </p:anim>
                                    <p:anim calcmode="lin" valueType="num">
                                      <p:cBhvr additive="base">
                                        <p:cTn id="53" dur="25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2500"/>
                            </p:stCondLst>
                            <p:childTnLst>
                              <p:par>
                                <p:cTn id="55" presetID="2" presetClass="entr" presetSubtype="1"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250" fill="hold"/>
                                        <p:tgtEl>
                                          <p:spTgt spid="16"/>
                                        </p:tgtEl>
                                        <p:attrNameLst>
                                          <p:attrName>ppt_x</p:attrName>
                                        </p:attrNameLst>
                                      </p:cBhvr>
                                      <p:tavLst>
                                        <p:tav tm="0">
                                          <p:val>
                                            <p:strVal val="#ppt_x"/>
                                          </p:val>
                                        </p:tav>
                                        <p:tav tm="100000">
                                          <p:val>
                                            <p:strVal val="#ppt_x"/>
                                          </p:val>
                                        </p:tav>
                                      </p:tavLst>
                                    </p:anim>
                                    <p:anim calcmode="lin" valueType="num">
                                      <p:cBhvr additive="base">
                                        <p:cTn id="58" dur="250" fill="hold"/>
                                        <p:tgtEl>
                                          <p:spTgt spid="16"/>
                                        </p:tgtEl>
                                        <p:attrNameLst>
                                          <p:attrName>ppt_y</p:attrName>
                                        </p:attrNameLst>
                                      </p:cBhvr>
                                      <p:tavLst>
                                        <p:tav tm="0">
                                          <p:val>
                                            <p:strVal val="0-#ppt_h/2"/>
                                          </p:val>
                                        </p:tav>
                                        <p:tav tm="100000">
                                          <p:val>
                                            <p:strVal val="#ppt_y"/>
                                          </p:val>
                                        </p:tav>
                                      </p:tavLst>
                                    </p:anim>
                                  </p:childTnLst>
                                </p:cTn>
                              </p:par>
                            </p:childTnLst>
                          </p:cTn>
                        </p:par>
                        <p:par>
                          <p:cTn id="59" fill="hold">
                            <p:stCondLst>
                              <p:cond delay="2750"/>
                            </p:stCondLst>
                            <p:childTnLst>
                              <p:par>
                                <p:cTn id="60" presetID="2" presetClass="entr" presetSubtype="1"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0-#ppt_h/2"/>
                                          </p:val>
                                        </p:tav>
                                        <p:tav tm="100000">
                                          <p:val>
                                            <p:strVal val="#ppt_y"/>
                                          </p:val>
                                        </p:tav>
                                      </p:tavLst>
                                    </p:anim>
                                  </p:childTnLst>
                                </p:cTn>
                              </p:par>
                            </p:childTnLst>
                          </p:cTn>
                        </p:par>
                        <p:par>
                          <p:cTn id="64" fill="hold">
                            <p:stCondLst>
                              <p:cond delay="3000"/>
                            </p:stCondLst>
                            <p:childTnLst>
                              <p:par>
                                <p:cTn id="65" presetID="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50" fill="hold"/>
                                        <p:tgtEl>
                                          <p:spTgt spid="17"/>
                                        </p:tgtEl>
                                        <p:attrNameLst>
                                          <p:attrName>ppt_x</p:attrName>
                                        </p:attrNameLst>
                                      </p:cBhvr>
                                      <p:tavLst>
                                        <p:tav tm="0">
                                          <p:val>
                                            <p:strVal val="#ppt_x"/>
                                          </p:val>
                                        </p:tav>
                                        <p:tav tm="100000">
                                          <p:val>
                                            <p:strVal val="#ppt_x"/>
                                          </p:val>
                                        </p:tav>
                                      </p:tavLst>
                                    </p:anim>
                                    <p:anim calcmode="lin" valueType="num">
                                      <p:cBhvr additive="base">
                                        <p:cTn id="68" dur="2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1"/>
          </a:xfrm>
        </p:spPr>
      </p:pic>
      <p:sp>
        <p:nvSpPr>
          <p:cNvPr id="4" name="Slide Number Placeholder 3">
            <a:extLst>
              <a:ext uri="{FF2B5EF4-FFF2-40B4-BE49-F238E27FC236}">
                <a16:creationId xmlns="" xmlns:a16="http://schemas.microsoft.com/office/drawing/2014/main" id="{4B4AEA6A-08EE-41EF-9D4A-AC90B0681E9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10711186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Divid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TM03457464[[fn=Dividend]]</Template>
  <TotalTime>1872</TotalTime>
  <Words>1989</Words>
  <Application>Microsoft Office PowerPoint</Application>
  <PresentationFormat>مخصص</PresentationFormat>
  <Paragraphs>478</Paragraphs>
  <Slides>65</Slides>
  <Notes>0</Notes>
  <HiddenSlides>0</HiddenSlides>
  <MMClips>0</MMClips>
  <ScaleCrop>false</ScaleCrop>
  <HeadingPairs>
    <vt:vector size="4" baseType="variant">
      <vt:variant>
        <vt:lpstr>سمة</vt:lpstr>
      </vt:variant>
      <vt:variant>
        <vt:i4>1</vt:i4>
      </vt:variant>
      <vt:variant>
        <vt:lpstr>عناوين الشرائح</vt:lpstr>
      </vt:variant>
      <vt:variant>
        <vt:i4>65</vt:i4>
      </vt:variant>
    </vt:vector>
  </HeadingPairs>
  <TitlesOfParts>
    <vt:vector size="66" baseType="lpstr">
      <vt:lpstr>Dividend</vt:lpstr>
      <vt:lpstr>اللاجئون الفلسطينيون في سورية</vt:lpstr>
      <vt:lpstr>مخطط المحاضرة</vt:lpstr>
      <vt:lpstr>الوجود الفلسطيني في سورية.. النشأة والتطورات حتى العام 2011م</vt:lpstr>
      <vt:lpstr>من أين جاؤوا</vt:lpstr>
      <vt:lpstr>متى جاؤوا إلى سوريا</vt:lpstr>
      <vt:lpstr>التعداد والاحصائيات</vt:lpstr>
      <vt:lpstr>أين يقيمون</vt:lpstr>
      <vt:lpstr>أين يقيمون</vt:lpstr>
      <vt:lpstr>الشريحة 9</vt:lpstr>
      <vt:lpstr>الوضع القانوني والحقوق المدنية</vt:lpstr>
      <vt:lpstr>الوضع القانوني</vt:lpstr>
      <vt:lpstr>الصحة</vt:lpstr>
      <vt:lpstr>التعليم</vt:lpstr>
      <vt:lpstr>حق العمل</vt:lpstr>
      <vt:lpstr>الخدمات</vt:lpstr>
      <vt:lpstr>حق التملك</vt:lpstr>
      <vt:lpstr>الوضع الاقتصادي والاجتماعي والسياسي</vt:lpstr>
      <vt:lpstr>فلسطينيو سورية في ظل الأزمة السورية</vt:lpstr>
      <vt:lpstr>الفلسطينيون في مطلع الأزمة.. استدعاء مبكر</vt:lpstr>
      <vt:lpstr>اتهام الفلسطينيين ثم سقوط الرواية الرسمية</vt:lpstr>
      <vt:lpstr>تباين المواقف السياسية الفلسطينية</vt:lpstr>
      <vt:lpstr>مسيرتي العودة 2011م وأحداث الخالصة</vt:lpstr>
      <vt:lpstr>الموقف الجمعي الفلسطيني من الثورة السورية</vt:lpstr>
      <vt:lpstr>مخيم اليرموك</vt:lpstr>
      <vt:lpstr>مجزرة الجاعونة .. ومجزرة جامع عبد القادر الحسيني</vt:lpstr>
      <vt:lpstr>مرحلة الحصار الجزئي</vt:lpstr>
      <vt:lpstr>مرحلة الحصار الشامل</vt:lpstr>
      <vt:lpstr>مرحلة سيطرة تنظيم داعش</vt:lpstr>
      <vt:lpstr>استعادة النظام السوري السيطرة على مخيم اليرموك</vt:lpstr>
      <vt:lpstr>مخيم خان الشيح</vt:lpstr>
      <vt:lpstr>سقوط الإسكان العسكري</vt:lpstr>
      <vt:lpstr>مرحلة الحصار</vt:lpstr>
      <vt:lpstr>مرحلة القصف الروسي والحصار الشامل</vt:lpstr>
      <vt:lpstr>العودة إلى "حضن الوطن"</vt:lpstr>
      <vt:lpstr>المهجرون الفلسطينيون إلى الشمال السوري (إدلب)</vt:lpstr>
      <vt:lpstr>المهجرون الفلسطينيون إلى الشمال السوري (إدلب)</vt:lpstr>
      <vt:lpstr>ما الذي حلّ بباقي المخيمات؟</vt:lpstr>
      <vt:lpstr>المخيمات التي لم تخرج عن سيطرة النظام</vt:lpstr>
      <vt:lpstr>المخيمات التي خضعت لسيطرة المعارضة في مرحلة ما</vt:lpstr>
      <vt:lpstr>المخيمات التي فرغت تماماً من سكانها في مرحلة ما</vt:lpstr>
      <vt:lpstr>ما الذي تغير  بعد اندلاع الأزمة؟</vt:lpstr>
      <vt:lpstr>الضحايا والمعتقلين الفلسطينيين السوريين.. إحصائيات وأرقام</vt:lpstr>
      <vt:lpstr>الضحايا الفلسطينيون</vt:lpstr>
      <vt:lpstr>الضحايا الفلسطينيون</vt:lpstr>
      <vt:lpstr>الضحايا الفلسطينيون حسب مكان السكن</vt:lpstr>
      <vt:lpstr>الضحايا الفلسطينيون حسب سبب القتل</vt:lpstr>
      <vt:lpstr>الضحايا الفلسطينيون حسب الجنس</vt:lpstr>
      <vt:lpstr>الانتهاكات المرتكبة بحق الفلسطينيين في سورية</vt:lpstr>
      <vt:lpstr>فلسطينيو سورية في الخارج</vt:lpstr>
      <vt:lpstr>لبنان</vt:lpstr>
      <vt:lpstr>الأعداد والتوزع</vt:lpstr>
      <vt:lpstr>الوضع القانوني</vt:lpstr>
      <vt:lpstr>الوضع الإنساني</vt:lpstr>
      <vt:lpstr>الأردن</vt:lpstr>
      <vt:lpstr>تركيا</vt:lpstr>
      <vt:lpstr>الأعداد والتوزع</vt:lpstr>
      <vt:lpstr>الوضع القانوني</vt:lpstr>
      <vt:lpstr>الوضع الإنساني</vt:lpstr>
      <vt:lpstr>أوروبا</vt:lpstr>
      <vt:lpstr>أوروبا .. تحديات الوصول</vt:lpstr>
      <vt:lpstr>الأعداد والتوزع</vt:lpstr>
      <vt:lpstr>التوصيات</vt:lpstr>
      <vt:lpstr>على المستوى السياسي</vt:lpstr>
      <vt:lpstr>على المستوى القانوني والإنساني</vt:lpstr>
      <vt:lpstr>اللاجئون الفلسطينيون في سورية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اللاجئون الفلسطينيون في سورية</dc:title>
  <dc:creator>Ahmed Hussein</dc:creator>
  <cp:lastModifiedBy>user</cp:lastModifiedBy>
  <cp:revision>100</cp:revision>
  <dcterms:created xsi:type="dcterms:W3CDTF">2016-12-23T17:03:08Z</dcterms:created>
  <dcterms:modified xsi:type="dcterms:W3CDTF">2019-01-06T07:07:12Z</dcterms:modified>
</cp:coreProperties>
</file>